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2.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25" r:id="rId3"/>
    <p:sldMasterId id="2147483759" r:id="rId4"/>
    <p:sldMasterId id="2147483793" r:id="rId5"/>
    <p:sldMasterId id="2147483827" r:id="rId6"/>
    <p:sldMasterId id="2147483861" r:id="rId7"/>
    <p:sldMasterId id="2147483867" r:id="rId8"/>
    <p:sldMasterId id="2147483873" r:id="rId9"/>
    <p:sldMasterId id="2147483879" r:id="rId10"/>
    <p:sldMasterId id="2147483888" r:id="rId11"/>
    <p:sldMasterId id="2147483898" r:id="rId12"/>
    <p:sldMasterId id="2147483910" r:id="rId13"/>
    <p:sldMasterId id="2147483922" r:id="rId14"/>
    <p:sldMasterId id="2147483934" r:id="rId15"/>
    <p:sldMasterId id="2147483946" r:id="rId16"/>
    <p:sldMasterId id="2147483958" r:id="rId17"/>
    <p:sldMasterId id="2147483970" r:id="rId18"/>
    <p:sldMasterId id="2147483982" r:id="rId19"/>
    <p:sldMasterId id="2147483992" r:id="rId20"/>
    <p:sldMasterId id="2147484018" r:id="rId21"/>
  </p:sldMasterIdLst>
  <p:notesMasterIdLst>
    <p:notesMasterId r:id="rId71"/>
  </p:notesMasterIdLst>
  <p:sldIdLst>
    <p:sldId id="344" r:id="rId22"/>
    <p:sldId id="345" r:id="rId23"/>
    <p:sldId id="346"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74" r:id="rId43"/>
    <p:sldId id="366" r:id="rId44"/>
    <p:sldId id="367" r:id="rId45"/>
    <p:sldId id="368" r:id="rId46"/>
    <p:sldId id="369" r:id="rId47"/>
    <p:sldId id="370" r:id="rId48"/>
    <p:sldId id="371" r:id="rId49"/>
    <p:sldId id="372" r:id="rId50"/>
    <p:sldId id="373" r:id="rId51"/>
    <p:sldId id="340" r:id="rId52"/>
    <p:sldId id="341" r:id="rId53"/>
    <p:sldId id="342" r:id="rId54"/>
    <p:sldId id="343"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77" r:id="rId68"/>
    <p:sldId id="338" r:id="rId69"/>
    <p:sldId id="339" r:id="rId70"/>
  </p:sldIdLst>
  <p:sldSz cx="10693400" cy="7561263"/>
  <p:notesSz cx="6794500" cy="9931400"/>
  <p:defaultTextStyle>
    <a:defPPr>
      <a:defRPr lang="de-DE"/>
    </a:defPPr>
    <a:lvl1pPr marL="0" algn="l" defTabSz="1166676" rtl="0" eaLnBrk="1" latinLnBrk="0" hangingPunct="1">
      <a:defRPr sz="2300" kern="1200">
        <a:solidFill>
          <a:schemeClr val="tx1"/>
        </a:solidFill>
        <a:latin typeface="+mn-lt"/>
        <a:ea typeface="+mn-ea"/>
        <a:cs typeface="+mn-cs"/>
      </a:defRPr>
    </a:lvl1pPr>
    <a:lvl2pPr marL="583338" algn="l" defTabSz="1166676" rtl="0" eaLnBrk="1" latinLnBrk="0" hangingPunct="1">
      <a:defRPr sz="2300" kern="1200">
        <a:solidFill>
          <a:schemeClr val="tx1"/>
        </a:solidFill>
        <a:latin typeface="+mn-lt"/>
        <a:ea typeface="+mn-ea"/>
        <a:cs typeface="+mn-cs"/>
      </a:defRPr>
    </a:lvl2pPr>
    <a:lvl3pPr marL="1166676" algn="l" defTabSz="1166676" rtl="0" eaLnBrk="1" latinLnBrk="0" hangingPunct="1">
      <a:defRPr sz="2300" kern="1200">
        <a:solidFill>
          <a:schemeClr val="tx1"/>
        </a:solidFill>
        <a:latin typeface="+mn-lt"/>
        <a:ea typeface="+mn-ea"/>
        <a:cs typeface="+mn-cs"/>
      </a:defRPr>
    </a:lvl3pPr>
    <a:lvl4pPr marL="1750012" algn="l" defTabSz="1166676" rtl="0" eaLnBrk="1" latinLnBrk="0" hangingPunct="1">
      <a:defRPr sz="2300" kern="1200">
        <a:solidFill>
          <a:schemeClr val="tx1"/>
        </a:solidFill>
        <a:latin typeface="+mn-lt"/>
        <a:ea typeface="+mn-ea"/>
        <a:cs typeface="+mn-cs"/>
      </a:defRPr>
    </a:lvl4pPr>
    <a:lvl5pPr marL="2333353" algn="l" defTabSz="1166676" rtl="0" eaLnBrk="1" latinLnBrk="0" hangingPunct="1">
      <a:defRPr sz="2300" kern="1200">
        <a:solidFill>
          <a:schemeClr val="tx1"/>
        </a:solidFill>
        <a:latin typeface="+mn-lt"/>
        <a:ea typeface="+mn-ea"/>
        <a:cs typeface="+mn-cs"/>
      </a:defRPr>
    </a:lvl5pPr>
    <a:lvl6pPr marL="2916692" algn="l" defTabSz="1166676" rtl="0" eaLnBrk="1" latinLnBrk="0" hangingPunct="1">
      <a:defRPr sz="2300" kern="1200">
        <a:solidFill>
          <a:schemeClr val="tx1"/>
        </a:solidFill>
        <a:latin typeface="+mn-lt"/>
        <a:ea typeface="+mn-ea"/>
        <a:cs typeface="+mn-cs"/>
      </a:defRPr>
    </a:lvl6pPr>
    <a:lvl7pPr marL="3500028" algn="l" defTabSz="1166676" rtl="0" eaLnBrk="1" latinLnBrk="0" hangingPunct="1">
      <a:defRPr sz="2300" kern="1200">
        <a:solidFill>
          <a:schemeClr val="tx1"/>
        </a:solidFill>
        <a:latin typeface="+mn-lt"/>
        <a:ea typeface="+mn-ea"/>
        <a:cs typeface="+mn-cs"/>
      </a:defRPr>
    </a:lvl7pPr>
    <a:lvl8pPr marL="4083368" algn="l" defTabSz="1166676" rtl="0" eaLnBrk="1" latinLnBrk="0" hangingPunct="1">
      <a:defRPr sz="2300" kern="1200">
        <a:solidFill>
          <a:schemeClr val="tx1"/>
        </a:solidFill>
        <a:latin typeface="+mn-lt"/>
        <a:ea typeface="+mn-ea"/>
        <a:cs typeface="+mn-cs"/>
      </a:defRPr>
    </a:lvl8pPr>
    <a:lvl9pPr marL="4666702" algn="l" defTabSz="1166676"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468">
          <p15:clr>
            <a:srgbClr val="A4A3A4"/>
          </p15:clr>
        </p15:guide>
        <p15:guide id="2" orient="horz" pos="521">
          <p15:clr>
            <a:srgbClr val="A4A3A4"/>
          </p15:clr>
        </p15:guide>
        <p15:guide id="3" orient="horz" pos="930">
          <p15:clr>
            <a:srgbClr val="A4A3A4"/>
          </p15:clr>
        </p15:guide>
        <p15:guide id="4" orient="horz" pos="4241">
          <p15:clr>
            <a:srgbClr val="A4A3A4"/>
          </p15:clr>
        </p15:guide>
        <p15:guide id="5" orient="horz" pos="1111">
          <p15:clr>
            <a:srgbClr val="A4A3A4"/>
          </p15:clr>
        </p15:guide>
        <p15:guide id="6" orient="horz" pos="4102">
          <p15:clr>
            <a:srgbClr val="A4A3A4"/>
          </p15:clr>
        </p15:guide>
        <p15:guide id="7" pos="420">
          <p15:clr>
            <a:srgbClr val="A4A3A4"/>
          </p15:clr>
        </p15:guide>
        <p15:guide id="8" pos="6452">
          <p15:clr>
            <a:srgbClr val="A4A3A4"/>
          </p15:clr>
        </p15:guide>
        <p15:guide id="9" pos="589">
          <p15:clr>
            <a:srgbClr val="A4A3A4"/>
          </p15:clr>
        </p15:guide>
        <p15:guide id="10">
          <p15:clr>
            <a:srgbClr val="A4A3A4"/>
          </p15:clr>
        </p15:guide>
        <p15:guide id="11" pos="4048">
          <p15:clr>
            <a:srgbClr val="A4A3A4"/>
          </p15:clr>
        </p15:guide>
        <p15:guide id="12" pos="3368">
          <p15:clr>
            <a:srgbClr val="A4A3A4"/>
          </p15:clr>
        </p15:guide>
        <p15:guide id="13" pos="26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C"/>
    <a:srgbClr val="D8DADC"/>
    <a:srgbClr val="68676B"/>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showGuides="1">
      <p:cViewPr varScale="1">
        <p:scale>
          <a:sx n="115" d="100"/>
          <a:sy n="115" d="100"/>
        </p:scale>
        <p:origin x="-966" y="-96"/>
      </p:cViewPr>
      <p:guideLst>
        <p:guide orient="horz" pos="4468"/>
        <p:guide orient="horz" pos="521"/>
        <p:guide orient="horz" pos="930"/>
        <p:guide orient="horz" pos="4241"/>
        <p:guide orient="horz" pos="1111"/>
        <p:guide orient="horz" pos="4102"/>
        <p:guide pos="420"/>
        <p:guide pos="6452"/>
        <p:guide pos="589"/>
        <p:guide/>
        <p:guide pos="4048"/>
        <p:guide pos="3368"/>
        <p:guide pos="2662"/>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Tabelle1!$B$1</c:f>
              <c:strCache>
                <c:ptCount val="1"/>
                <c:pt idx="0">
                  <c:v>Forming accuracy</c:v>
                </c:pt>
              </c:strCache>
            </c:strRef>
          </c:tx>
          <c:spPr>
            <a:ln>
              <a:solidFill>
                <a:srgbClr val="0053A5"/>
              </a:solidFill>
            </a:ln>
          </c:spPr>
          <c:marker>
            <c:symbol val="none"/>
          </c:marker>
          <c:cat>
            <c:numRef>
              <c:f>Tabelle1!$A$2:$A$5</c:f>
              <c:numCache>
                <c:formatCode>General</c:formatCode>
                <c:ptCount val="4"/>
              </c:numCache>
            </c:numRef>
          </c:cat>
          <c:val>
            <c:numRef>
              <c:f>Tabelle1!$B$2:$B$5</c:f>
              <c:numCache>
                <c:formatCode>General</c:formatCode>
                <c:ptCount val="4"/>
                <c:pt idx="0">
                  <c:v>611</c:v>
                </c:pt>
                <c:pt idx="1">
                  <c:v>689</c:v>
                </c:pt>
                <c:pt idx="2">
                  <c:v>611</c:v>
                </c:pt>
                <c:pt idx="3">
                  <c:v>689</c:v>
                </c:pt>
              </c:numCache>
            </c:numRef>
          </c:val>
          <c:smooth val="1"/>
        </c:ser>
        <c:ser>
          <c:idx val="1"/>
          <c:order val="1"/>
          <c:tx>
            <c:strRef>
              <c:f>Tabelle1!$C$1</c:f>
              <c:strCache>
                <c:ptCount val="1"/>
                <c:pt idx="0">
                  <c:v>Average raw density
650 kg/m³</c:v>
                </c:pt>
              </c:strCache>
            </c:strRef>
          </c:tx>
          <c:spPr>
            <a:ln>
              <a:solidFill>
                <a:schemeClr val="tx1"/>
              </a:solidFill>
            </a:ln>
          </c:spPr>
          <c:marker>
            <c:symbol val="none"/>
          </c:marker>
          <c:cat>
            <c:numRef>
              <c:f>Tabelle1!$A$2:$A$5</c:f>
              <c:numCache>
                <c:formatCode>General</c:formatCode>
                <c:ptCount val="4"/>
              </c:numCache>
            </c:numRef>
          </c:cat>
          <c:val>
            <c:numRef>
              <c:f>Tabelle1!$C$2:$C$5</c:f>
              <c:numCache>
                <c:formatCode>General</c:formatCode>
                <c:ptCount val="4"/>
                <c:pt idx="0">
                  <c:v>650</c:v>
                </c:pt>
                <c:pt idx="1">
                  <c:v>650</c:v>
                </c:pt>
                <c:pt idx="2">
                  <c:v>650</c:v>
                </c:pt>
                <c:pt idx="3">
                  <c:v>650</c:v>
                </c:pt>
              </c:numCache>
            </c:numRef>
          </c:val>
          <c:smooth val="0"/>
        </c:ser>
        <c:ser>
          <c:idx val="2"/>
          <c:order val="2"/>
          <c:tx>
            <c:strRef>
              <c:f>Tabelle1!$D$1</c:f>
              <c:strCache>
                <c:ptCount val="1"/>
                <c:pt idx="0">
                  <c:v>Lowest raw density within the board 611 kg/m³</c:v>
                </c:pt>
              </c:strCache>
            </c:strRef>
          </c:tx>
          <c:spPr>
            <a:ln>
              <a:solidFill>
                <a:srgbClr val="FF0000"/>
              </a:solidFill>
            </a:ln>
          </c:spPr>
          <c:marker>
            <c:symbol val="none"/>
          </c:marker>
          <c:cat>
            <c:numRef>
              <c:f>Tabelle1!$A$2:$A$5</c:f>
              <c:numCache>
                <c:formatCode>General</c:formatCode>
                <c:ptCount val="4"/>
              </c:numCache>
            </c:numRef>
          </c:cat>
          <c:val>
            <c:numRef>
              <c:f>Tabelle1!$D$2:$D$5</c:f>
              <c:numCache>
                <c:formatCode>General</c:formatCode>
                <c:ptCount val="4"/>
                <c:pt idx="0">
                  <c:v>611</c:v>
                </c:pt>
                <c:pt idx="1">
                  <c:v>611</c:v>
                </c:pt>
                <c:pt idx="2">
                  <c:v>611</c:v>
                </c:pt>
                <c:pt idx="3">
                  <c:v>611</c:v>
                </c:pt>
              </c:numCache>
            </c:numRef>
          </c:val>
          <c:smooth val="1"/>
        </c:ser>
        <c:dLbls>
          <c:showLegendKey val="0"/>
          <c:showVal val="0"/>
          <c:showCatName val="0"/>
          <c:showSerName val="0"/>
          <c:showPercent val="0"/>
          <c:showBubbleSize val="0"/>
        </c:dLbls>
        <c:marker val="1"/>
        <c:smooth val="0"/>
        <c:axId val="109294336"/>
        <c:axId val="295262848"/>
      </c:lineChart>
      <c:catAx>
        <c:axId val="109294336"/>
        <c:scaling>
          <c:orientation val="minMax"/>
        </c:scaling>
        <c:delete val="0"/>
        <c:axPos val="b"/>
        <c:numFmt formatCode="General" sourceLinked="1"/>
        <c:majorTickMark val="out"/>
        <c:minorTickMark val="none"/>
        <c:tickLblPos val="nextTo"/>
        <c:crossAx val="295262848"/>
        <c:crosses val="autoZero"/>
        <c:auto val="1"/>
        <c:lblAlgn val="ctr"/>
        <c:lblOffset val="100"/>
        <c:noMultiLvlLbl val="0"/>
      </c:catAx>
      <c:valAx>
        <c:axId val="295262848"/>
        <c:scaling>
          <c:orientation val="minMax"/>
          <c:max val="700"/>
          <c:min val="600"/>
        </c:scaling>
        <c:delete val="0"/>
        <c:axPos val="l"/>
        <c:majorGridlines/>
        <c:numFmt formatCode="General" sourceLinked="1"/>
        <c:majorTickMark val="out"/>
        <c:minorTickMark val="none"/>
        <c:tickLblPos val="nextTo"/>
        <c:crossAx val="109294336"/>
        <c:crosses val="autoZero"/>
        <c:crossBetween val="between"/>
      </c:valAx>
    </c:plotArea>
    <c:legend>
      <c:legendPos val="r"/>
      <c:layout>
        <c:manualLayout>
          <c:xMode val="edge"/>
          <c:yMode val="edge"/>
          <c:x val="0.6682569965322126"/>
          <c:y val="0.20176294411238027"/>
          <c:w val="0.331743056051786"/>
          <c:h val="0.41579937489251656"/>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98978229299645E-2"/>
          <c:y val="4.5541809839083174E-2"/>
          <c:w val="0.57880362285743214"/>
          <c:h val="0.90193382206874273"/>
        </c:manualLayout>
      </c:layout>
      <c:lineChart>
        <c:grouping val="standard"/>
        <c:varyColors val="0"/>
        <c:ser>
          <c:idx val="0"/>
          <c:order val="0"/>
          <c:tx>
            <c:strRef>
              <c:f>Tabelle1!$B$1</c:f>
              <c:strCache>
                <c:ptCount val="1"/>
                <c:pt idx="0">
                  <c:v>Forming accuracy</c:v>
                </c:pt>
              </c:strCache>
            </c:strRef>
          </c:tx>
          <c:spPr>
            <a:ln>
              <a:solidFill>
                <a:srgbClr val="0053A5"/>
              </a:solidFill>
            </a:ln>
          </c:spPr>
          <c:marker>
            <c:symbol val="none"/>
          </c:marker>
          <c:dPt>
            <c:idx val="3"/>
            <c:bubble3D val="0"/>
          </c:dPt>
          <c:cat>
            <c:numRef>
              <c:f>Tabelle1!$A$2:$A$5</c:f>
              <c:numCache>
                <c:formatCode>General</c:formatCode>
                <c:ptCount val="4"/>
              </c:numCache>
            </c:numRef>
          </c:cat>
          <c:val>
            <c:numRef>
              <c:f>Tabelle1!$B$2:$B$5</c:f>
              <c:numCache>
                <c:formatCode>General</c:formatCode>
                <c:ptCount val="4"/>
                <c:pt idx="0">
                  <c:v>634</c:v>
                </c:pt>
                <c:pt idx="1">
                  <c:v>666</c:v>
                </c:pt>
                <c:pt idx="2">
                  <c:v>634</c:v>
                </c:pt>
                <c:pt idx="3">
                  <c:v>666</c:v>
                </c:pt>
              </c:numCache>
            </c:numRef>
          </c:val>
          <c:smooth val="1"/>
        </c:ser>
        <c:ser>
          <c:idx val="1"/>
          <c:order val="1"/>
          <c:tx>
            <c:strRef>
              <c:f>Tabelle1!$C$1</c:f>
              <c:strCache>
                <c:ptCount val="1"/>
                <c:pt idx="0">
                  <c:v>Average raw density
 650 kg/m³</c:v>
                </c:pt>
              </c:strCache>
            </c:strRef>
          </c:tx>
          <c:spPr>
            <a:ln>
              <a:solidFill>
                <a:schemeClr val="tx1"/>
              </a:solidFill>
            </a:ln>
          </c:spPr>
          <c:marker>
            <c:symbol val="none"/>
          </c:marker>
          <c:cat>
            <c:numRef>
              <c:f>Tabelle1!$A$2:$A$5</c:f>
              <c:numCache>
                <c:formatCode>General</c:formatCode>
                <c:ptCount val="4"/>
              </c:numCache>
            </c:numRef>
          </c:cat>
          <c:val>
            <c:numRef>
              <c:f>Tabelle1!$C$2:$C$5</c:f>
              <c:numCache>
                <c:formatCode>General</c:formatCode>
                <c:ptCount val="4"/>
                <c:pt idx="0">
                  <c:v>650</c:v>
                </c:pt>
                <c:pt idx="1">
                  <c:v>650</c:v>
                </c:pt>
                <c:pt idx="2">
                  <c:v>650</c:v>
                </c:pt>
                <c:pt idx="3">
                  <c:v>650</c:v>
                </c:pt>
              </c:numCache>
            </c:numRef>
          </c:val>
          <c:smooth val="0"/>
        </c:ser>
        <c:ser>
          <c:idx val="2"/>
          <c:order val="2"/>
          <c:tx>
            <c:strRef>
              <c:f>Tabelle1!$D$1</c:f>
              <c:strCache>
                <c:ptCount val="1"/>
                <c:pt idx="0">
                  <c:v>Lowest density
634 kg/m³</c:v>
                </c:pt>
              </c:strCache>
            </c:strRef>
          </c:tx>
          <c:marker>
            <c:symbol val="none"/>
          </c:marker>
          <c:cat>
            <c:numRef>
              <c:f>Tabelle1!$A$2:$A$5</c:f>
              <c:numCache>
                <c:formatCode>General</c:formatCode>
                <c:ptCount val="4"/>
              </c:numCache>
            </c:numRef>
          </c:cat>
          <c:val>
            <c:numRef>
              <c:f>Tabelle1!$D$2:$D$5</c:f>
              <c:numCache>
                <c:formatCode>General</c:formatCode>
                <c:ptCount val="4"/>
                <c:pt idx="0">
                  <c:v>634</c:v>
                </c:pt>
                <c:pt idx="1">
                  <c:v>634</c:v>
                </c:pt>
                <c:pt idx="2">
                  <c:v>634</c:v>
                </c:pt>
                <c:pt idx="3">
                  <c:v>634</c:v>
                </c:pt>
              </c:numCache>
            </c:numRef>
          </c:val>
          <c:smooth val="1"/>
        </c:ser>
        <c:ser>
          <c:idx val="3"/>
          <c:order val="3"/>
          <c:tx>
            <c:strRef>
              <c:f>Tabelle1!$E$1</c:f>
              <c:strCache>
                <c:ptCount val="1"/>
                <c:pt idx="0">
                  <c:v>Lowest density before</c:v>
                </c:pt>
              </c:strCache>
            </c:strRef>
          </c:tx>
          <c:spPr>
            <a:ln>
              <a:solidFill>
                <a:srgbClr val="FF0000"/>
              </a:solidFill>
            </a:ln>
          </c:spPr>
          <c:marker>
            <c:symbol val="none"/>
          </c:marker>
          <c:cat>
            <c:numRef>
              <c:f>Tabelle1!$A$2:$A$5</c:f>
              <c:numCache>
                <c:formatCode>General</c:formatCode>
                <c:ptCount val="4"/>
              </c:numCache>
            </c:numRef>
          </c:cat>
          <c:val>
            <c:numRef>
              <c:f>Tabelle1!$E$2:$E$5</c:f>
              <c:numCache>
                <c:formatCode>General</c:formatCode>
                <c:ptCount val="4"/>
                <c:pt idx="0">
                  <c:v>611</c:v>
                </c:pt>
                <c:pt idx="1">
                  <c:v>611</c:v>
                </c:pt>
                <c:pt idx="2">
                  <c:v>611</c:v>
                </c:pt>
                <c:pt idx="3">
                  <c:v>611</c:v>
                </c:pt>
              </c:numCache>
            </c:numRef>
          </c:val>
          <c:smooth val="0"/>
        </c:ser>
        <c:dLbls>
          <c:showLegendKey val="0"/>
          <c:showVal val="0"/>
          <c:showCatName val="0"/>
          <c:showSerName val="0"/>
          <c:showPercent val="0"/>
          <c:showBubbleSize val="0"/>
        </c:dLbls>
        <c:marker val="1"/>
        <c:smooth val="0"/>
        <c:axId val="8985600"/>
        <c:axId val="9003776"/>
      </c:lineChart>
      <c:catAx>
        <c:axId val="8985600"/>
        <c:scaling>
          <c:orientation val="minMax"/>
        </c:scaling>
        <c:delete val="0"/>
        <c:axPos val="b"/>
        <c:numFmt formatCode="General" sourceLinked="1"/>
        <c:majorTickMark val="out"/>
        <c:minorTickMark val="none"/>
        <c:tickLblPos val="nextTo"/>
        <c:crossAx val="9003776"/>
        <c:crosses val="autoZero"/>
        <c:auto val="1"/>
        <c:lblAlgn val="ctr"/>
        <c:lblOffset val="100"/>
        <c:noMultiLvlLbl val="0"/>
      </c:catAx>
      <c:valAx>
        <c:axId val="9003776"/>
        <c:scaling>
          <c:orientation val="minMax"/>
          <c:max val="700"/>
          <c:min val="600"/>
        </c:scaling>
        <c:delete val="0"/>
        <c:axPos val="l"/>
        <c:majorGridlines/>
        <c:numFmt formatCode="General" sourceLinked="1"/>
        <c:majorTickMark val="out"/>
        <c:minorTickMark val="none"/>
        <c:tickLblPos val="nextTo"/>
        <c:crossAx val="8985600"/>
        <c:crosses val="autoZero"/>
        <c:crossBetween val="between"/>
      </c:valAx>
    </c:plotArea>
    <c:legend>
      <c:legendPos val="r"/>
      <c:layout>
        <c:manualLayout>
          <c:xMode val="edge"/>
          <c:yMode val="edge"/>
          <c:x val="0.66825699653221249"/>
          <c:y val="0.20176294411238024"/>
          <c:w val="0.29173206642786376"/>
          <c:h val="0.5543991665233553"/>
        </c:manualLayout>
      </c:layout>
      <c:overlay val="0"/>
    </c:legend>
    <c:plotVisOnly val="1"/>
    <c:dispBlanksAs val="gap"/>
    <c:showDLblsOverMax val="0"/>
  </c:chart>
  <c:txPr>
    <a:bodyPr/>
    <a:lstStyle/>
    <a:p>
      <a:pPr>
        <a:defRPr sz="1800"/>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636BDAF1-EA8E-4885-9121-5148A830E544}" type="datetimeFigureOut">
              <a:rPr lang="de-DE" smtClean="0"/>
              <a:pPr/>
              <a:t>17.10.2016</a:t>
            </a:fld>
            <a:endParaRPr lang="de-DE"/>
          </a:p>
        </p:txBody>
      </p:sp>
      <p:sp>
        <p:nvSpPr>
          <p:cNvPr id="4" name="Folienbildplatzhalter 3"/>
          <p:cNvSpPr>
            <a:spLocks noGrp="1" noRot="1" noChangeAspect="1"/>
          </p:cNvSpPr>
          <p:nvPr>
            <p:ph type="sldImg" idx="2"/>
          </p:nvPr>
        </p:nvSpPr>
        <p:spPr>
          <a:xfrm>
            <a:off x="765175" y="744538"/>
            <a:ext cx="5264150"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81E361AA-EC00-40C8-837A-5A35DC6CBC68}" type="slidenum">
              <a:rPr lang="de-DE" smtClean="0"/>
              <a:pPr/>
              <a:t>‹Nr.›</a:t>
            </a:fld>
            <a:endParaRPr lang="de-DE"/>
          </a:p>
        </p:txBody>
      </p:sp>
    </p:spTree>
    <p:extLst>
      <p:ext uri="{BB962C8B-B14F-4D97-AF65-F5344CB8AC3E}">
        <p14:creationId xmlns:p14="http://schemas.microsoft.com/office/powerpoint/2010/main" val="2295732635"/>
      </p:ext>
    </p:extLst>
  </p:cSld>
  <p:clrMap bg1="lt1" tx1="dk1" bg2="lt2" tx2="dk2" accent1="accent1" accent2="accent2" accent3="accent3" accent4="accent4" accent5="accent5" accent6="accent6" hlink="hlink" folHlink="folHlink"/>
  <p:notesStyle>
    <a:lvl1pPr marL="0" algn="l" defTabSz="913179" rtl="0" eaLnBrk="1" latinLnBrk="0" hangingPunct="1">
      <a:defRPr sz="1200" kern="1200">
        <a:solidFill>
          <a:schemeClr val="tx1"/>
        </a:solidFill>
        <a:latin typeface="+mn-lt"/>
        <a:ea typeface="+mn-ea"/>
        <a:cs typeface="+mn-cs"/>
      </a:defRPr>
    </a:lvl1pPr>
    <a:lvl2pPr marL="456589" algn="l" defTabSz="913179" rtl="0" eaLnBrk="1" latinLnBrk="0" hangingPunct="1">
      <a:defRPr sz="1200" kern="1200">
        <a:solidFill>
          <a:schemeClr val="tx1"/>
        </a:solidFill>
        <a:latin typeface="+mn-lt"/>
        <a:ea typeface="+mn-ea"/>
        <a:cs typeface="+mn-cs"/>
      </a:defRPr>
    </a:lvl2pPr>
    <a:lvl3pPr marL="913179" algn="l" defTabSz="913179" rtl="0" eaLnBrk="1" latinLnBrk="0" hangingPunct="1">
      <a:defRPr sz="1200" kern="1200">
        <a:solidFill>
          <a:schemeClr val="tx1"/>
        </a:solidFill>
        <a:latin typeface="+mn-lt"/>
        <a:ea typeface="+mn-ea"/>
        <a:cs typeface="+mn-cs"/>
      </a:defRPr>
    </a:lvl3pPr>
    <a:lvl4pPr marL="1369768" algn="l" defTabSz="913179" rtl="0" eaLnBrk="1" latinLnBrk="0" hangingPunct="1">
      <a:defRPr sz="1200" kern="1200">
        <a:solidFill>
          <a:schemeClr val="tx1"/>
        </a:solidFill>
        <a:latin typeface="+mn-lt"/>
        <a:ea typeface="+mn-ea"/>
        <a:cs typeface="+mn-cs"/>
      </a:defRPr>
    </a:lvl4pPr>
    <a:lvl5pPr marL="1826358" algn="l" defTabSz="913179" rtl="0" eaLnBrk="1" latinLnBrk="0" hangingPunct="1">
      <a:defRPr sz="1200" kern="1200">
        <a:solidFill>
          <a:schemeClr val="tx1"/>
        </a:solidFill>
        <a:latin typeface="+mn-lt"/>
        <a:ea typeface="+mn-ea"/>
        <a:cs typeface="+mn-cs"/>
      </a:defRPr>
    </a:lvl5pPr>
    <a:lvl6pPr marL="2282947" algn="l" defTabSz="913179" rtl="0" eaLnBrk="1" latinLnBrk="0" hangingPunct="1">
      <a:defRPr sz="1200" kern="1200">
        <a:solidFill>
          <a:schemeClr val="tx1"/>
        </a:solidFill>
        <a:latin typeface="+mn-lt"/>
        <a:ea typeface="+mn-ea"/>
        <a:cs typeface="+mn-cs"/>
      </a:defRPr>
    </a:lvl6pPr>
    <a:lvl7pPr marL="2739535" algn="l" defTabSz="913179" rtl="0" eaLnBrk="1" latinLnBrk="0" hangingPunct="1">
      <a:defRPr sz="1200" kern="1200">
        <a:solidFill>
          <a:schemeClr val="tx1"/>
        </a:solidFill>
        <a:latin typeface="+mn-lt"/>
        <a:ea typeface="+mn-ea"/>
        <a:cs typeface="+mn-cs"/>
      </a:defRPr>
    </a:lvl7pPr>
    <a:lvl8pPr marL="3196122" algn="l" defTabSz="913179" rtl="0" eaLnBrk="1" latinLnBrk="0" hangingPunct="1">
      <a:defRPr sz="1200" kern="1200">
        <a:solidFill>
          <a:schemeClr val="tx1"/>
        </a:solidFill>
        <a:latin typeface="+mn-lt"/>
        <a:ea typeface="+mn-ea"/>
        <a:cs typeface="+mn-cs"/>
      </a:defRPr>
    </a:lvl8pPr>
    <a:lvl9pPr marL="3652712" algn="l" defTabSz="9131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400">
                <a:solidFill>
                  <a:schemeClr val="tx1"/>
                </a:solidFill>
                <a:latin typeface="Times New Roman" pitchFamily="18" charset="0"/>
              </a:defRPr>
            </a:lvl1pPr>
            <a:lvl2pPr marL="742950" indent="-285750" defTabSz="909638">
              <a:defRPr sz="2400">
                <a:solidFill>
                  <a:schemeClr val="tx1"/>
                </a:solidFill>
                <a:latin typeface="Times New Roman" pitchFamily="18" charset="0"/>
              </a:defRPr>
            </a:lvl2pPr>
            <a:lvl3pPr marL="1143000" indent="-228600" defTabSz="909638">
              <a:defRPr sz="2400">
                <a:solidFill>
                  <a:schemeClr val="tx1"/>
                </a:solidFill>
                <a:latin typeface="Times New Roman" pitchFamily="18" charset="0"/>
              </a:defRPr>
            </a:lvl3pPr>
            <a:lvl4pPr marL="1600200" indent="-228600" defTabSz="909638">
              <a:defRPr sz="2400">
                <a:solidFill>
                  <a:schemeClr val="tx1"/>
                </a:solidFill>
                <a:latin typeface="Times New Roman" pitchFamily="18" charset="0"/>
              </a:defRPr>
            </a:lvl4pPr>
            <a:lvl5pPr marL="2057400" indent="-228600" defTabSz="909638">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fld id="{07B5CB53-41A9-43DE-84DC-6391D8FCC02A}" type="slidenum">
              <a:rPr lang="de-DE" altLang="de-DE" sz="1200">
                <a:solidFill>
                  <a:prstClr val="black"/>
                </a:solidFill>
              </a:rPr>
              <a:pPr/>
              <a:t>17</a:t>
            </a:fld>
            <a:endParaRPr lang="de-DE" altLang="de-DE" sz="1200">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noProof="0" dirty="0" smtClean="0"/>
              <a:t>This diagram is not a technical information, but helpful to understand the overall worldwide picture of structural strand products.</a:t>
            </a:r>
          </a:p>
          <a:p>
            <a:r>
              <a:rPr lang="en-US" altLang="de-DE" noProof="0" dirty="0" smtClean="0"/>
              <a:t>The green dots stand for typical European products and the red ones for the main products in North America. Of course, trade across the Atlantic in both directions makes some of the products available on the other side of the pond.</a:t>
            </a:r>
          </a:p>
          <a:p>
            <a:r>
              <a:rPr lang="en-US" altLang="de-DE" noProof="0" dirty="0" smtClean="0"/>
              <a:t>The construction particleboard is a typical German or central European product, which was very successful for decades, especially before OSB arrived. It lost market shares to the stronger OSB. Recently, with OSB being expensive and scarce, the manufacturers of construction particleboard attacked the OSB market. This is possible, because under certain circumstances the special PB can reach the OSB standard.</a:t>
            </a:r>
          </a:p>
          <a:p>
            <a:r>
              <a:rPr lang="en-US" altLang="de-DE" noProof="0" dirty="0" smtClean="0"/>
              <a:t>This competition would never be possible in North America, because the standard requires high bending values . In contrast , the European standard requires Internal Bond values, which are not specified in North America.</a:t>
            </a:r>
          </a:p>
          <a:p>
            <a:r>
              <a:rPr lang="en-US" altLang="de-DE" noProof="0" dirty="0" smtClean="0"/>
              <a:t>I do not want to comment on the arguments pro or contra construction particleboard named with 3 letters, sounding similar to OSB. For us as equipment manufacturer it means, we have to come up with solutions to produce this special PB fast and with supreme quality.</a:t>
            </a:r>
          </a:p>
          <a:p>
            <a:r>
              <a:rPr lang="en-US" altLang="de-DE" noProof="0" dirty="0" smtClean="0"/>
              <a:t>European OSB has to be improved in regards to production cost in order economically export to North America and withstand the attack of the PB.</a:t>
            </a:r>
          </a:p>
        </p:txBody>
      </p:sp>
    </p:spTree>
    <p:extLst>
      <p:ext uri="{BB962C8B-B14F-4D97-AF65-F5344CB8AC3E}">
        <p14:creationId xmlns:p14="http://schemas.microsoft.com/office/powerpoint/2010/main" val="318418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8350" y="746125"/>
            <a:ext cx="5260975" cy="3721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27E6A2C-05CF-47A7-8BE9-7FA4334951D9}" type="slidenum">
              <a:rPr lang="de-DE" smtClean="0">
                <a:solidFill>
                  <a:prstClr val="black"/>
                </a:solidFill>
              </a:rPr>
              <a:pPr>
                <a:defRPr/>
              </a:pPr>
              <a:t>35</a:t>
            </a:fld>
            <a:endParaRPr lang="de-DE" dirty="0">
              <a:solidFill>
                <a:prstClr val="black"/>
              </a:solidFill>
            </a:endParaRPr>
          </a:p>
        </p:txBody>
      </p:sp>
    </p:spTree>
    <p:extLst>
      <p:ext uri="{BB962C8B-B14F-4D97-AF65-F5344CB8AC3E}">
        <p14:creationId xmlns:p14="http://schemas.microsoft.com/office/powerpoint/2010/main" val="108463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8350" y="746125"/>
            <a:ext cx="5260975" cy="3721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27E6A2C-05CF-47A7-8BE9-7FA4334951D9}" type="slidenum">
              <a:rPr lang="de-DE" smtClean="0">
                <a:solidFill>
                  <a:prstClr val="black"/>
                </a:solidFill>
              </a:rPr>
              <a:pPr>
                <a:defRPr/>
              </a:pPr>
              <a:t>36</a:t>
            </a:fld>
            <a:endParaRPr lang="de-DE">
              <a:solidFill>
                <a:prstClr val="black"/>
              </a:solidFill>
            </a:endParaRPr>
          </a:p>
        </p:txBody>
      </p:sp>
    </p:spTree>
    <p:extLst>
      <p:ext uri="{BB962C8B-B14F-4D97-AF65-F5344CB8AC3E}">
        <p14:creationId xmlns:p14="http://schemas.microsoft.com/office/powerpoint/2010/main" val="965073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8350" y="746125"/>
            <a:ext cx="5260975" cy="3721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27E6A2C-05CF-47A7-8BE9-7FA4334951D9}" type="slidenum">
              <a:rPr lang="de-DE" smtClean="0">
                <a:solidFill>
                  <a:prstClr val="black"/>
                </a:solidFill>
              </a:rPr>
              <a:pPr>
                <a:defRPr/>
              </a:pPr>
              <a:t>37</a:t>
            </a:fld>
            <a:endParaRPr lang="de-DE">
              <a:solidFill>
                <a:prstClr val="black"/>
              </a:solidFill>
            </a:endParaRPr>
          </a:p>
        </p:txBody>
      </p:sp>
    </p:spTree>
    <p:extLst>
      <p:ext uri="{BB962C8B-B14F-4D97-AF65-F5344CB8AC3E}">
        <p14:creationId xmlns:p14="http://schemas.microsoft.com/office/powerpoint/2010/main" val="307103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8350" y="746125"/>
            <a:ext cx="5260975" cy="3721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27E6A2C-05CF-47A7-8BE9-7FA4334951D9}" type="slidenum">
              <a:rPr lang="de-DE" smtClean="0">
                <a:solidFill>
                  <a:prstClr val="black"/>
                </a:solidFill>
              </a:rPr>
              <a:pPr>
                <a:defRPr/>
              </a:pPr>
              <a:t>39</a:t>
            </a:fld>
            <a:endParaRPr lang="de-DE" dirty="0">
              <a:solidFill>
                <a:prstClr val="black"/>
              </a:solidFill>
            </a:endParaRPr>
          </a:p>
        </p:txBody>
      </p:sp>
    </p:spTree>
    <p:extLst>
      <p:ext uri="{BB962C8B-B14F-4D97-AF65-F5344CB8AC3E}">
        <p14:creationId xmlns:p14="http://schemas.microsoft.com/office/powerpoint/2010/main" val="360506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8350" y="746125"/>
            <a:ext cx="5260975" cy="3721100"/>
          </a:xfrm>
        </p:spPr>
      </p:sp>
      <p:sp>
        <p:nvSpPr>
          <p:cNvPr id="3" name="Notizenplatzhalter 2"/>
          <p:cNvSpPr>
            <a:spLocks noGrp="1"/>
          </p:cNvSpPr>
          <p:nvPr>
            <p:ph type="body" idx="1"/>
          </p:nvPr>
        </p:nvSpPr>
        <p:spPr/>
        <p:txBody>
          <a:bodyPr/>
          <a:lstStyle/>
          <a:p>
            <a:pPr marL="284222" indent="-284222">
              <a:buFontTx/>
              <a:buChar char="-"/>
            </a:pPr>
            <a:endParaRPr lang="en-US" noProof="0" dirty="0" smtClean="0"/>
          </a:p>
          <a:p>
            <a:pPr marL="284222" indent="-284222">
              <a:buFont typeface="Wingdings"/>
              <a:buChar char="à"/>
            </a:pPr>
            <a:endParaRPr lang="en-US" baseline="0" noProof="0" dirty="0" smtClean="0">
              <a:sym typeface="Wingdings" pitchFamily="2" charset="2"/>
            </a:endParaRPr>
          </a:p>
          <a:p>
            <a:endParaRPr lang="en-US" baseline="0" noProof="0" dirty="0" smtClean="0">
              <a:sym typeface="Wingdings" pitchFamily="2" charset="2"/>
            </a:endParaRPr>
          </a:p>
        </p:txBody>
      </p:sp>
      <p:sp>
        <p:nvSpPr>
          <p:cNvPr id="4" name="Foliennummernplatzhalter 3"/>
          <p:cNvSpPr>
            <a:spLocks noGrp="1"/>
          </p:cNvSpPr>
          <p:nvPr>
            <p:ph type="sldNum" sz="quarter" idx="10"/>
          </p:nvPr>
        </p:nvSpPr>
        <p:spPr/>
        <p:txBody>
          <a:bodyPr/>
          <a:lstStyle/>
          <a:p>
            <a:pPr>
              <a:defRPr/>
            </a:pPr>
            <a:fld id="{D27E6A2C-05CF-47A7-8BE9-7FA4334951D9}" type="slidenum">
              <a:rPr lang="de-DE" smtClean="0">
                <a:solidFill>
                  <a:prstClr val="black"/>
                </a:solidFill>
              </a:rPr>
              <a:pPr>
                <a:defRPr/>
              </a:pPr>
              <a:t>41</a:t>
            </a:fld>
            <a:endParaRPr lang="de-DE" dirty="0">
              <a:solidFill>
                <a:prstClr val="black"/>
              </a:solidFill>
            </a:endParaRPr>
          </a:p>
        </p:txBody>
      </p:sp>
    </p:spTree>
    <p:extLst>
      <p:ext uri="{BB962C8B-B14F-4D97-AF65-F5344CB8AC3E}">
        <p14:creationId xmlns:p14="http://schemas.microsoft.com/office/powerpoint/2010/main" val="112485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8350" y="746125"/>
            <a:ext cx="5260975" cy="3721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27E6A2C-05CF-47A7-8BE9-7FA4334951D9}" type="slidenum">
              <a:rPr lang="de-DE" smtClean="0">
                <a:solidFill>
                  <a:prstClr val="black"/>
                </a:solidFill>
              </a:rPr>
              <a:pPr>
                <a:defRPr/>
              </a:pPr>
              <a:t>42</a:t>
            </a:fld>
            <a:endParaRPr lang="de-DE">
              <a:solidFill>
                <a:prstClr val="black"/>
              </a:solidFill>
            </a:endParaRPr>
          </a:p>
        </p:txBody>
      </p:sp>
    </p:spTree>
    <p:extLst>
      <p:ext uri="{BB962C8B-B14F-4D97-AF65-F5344CB8AC3E}">
        <p14:creationId xmlns:p14="http://schemas.microsoft.com/office/powerpoint/2010/main" val="56335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8350" y="746125"/>
            <a:ext cx="5260975" cy="3721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27E6A2C-05CF-47A7-8BE9-7FA4334951D9}" type="slidenum">
              <a:rPr lang="de-DE" smtClean="0">
                <a:solidFill>
                  <a:prstClr val="black"/>
                </a:solidFill>
              </a:rPr>
              <a:pPr>
                <a:defRPr/>
              </a:pPr>
              <a:t>43</a:t>
            </a:fld>
            <a:endParaRPr lang="de-DE">
              <a:solidFill>
                <a:prstClr val="black"/>
              </a:solidFill>
            </a:endParaRPr>
          </a:p>
        </p:txBody>
      </p:sp>
    </p:spTree>
    <p:extLst>
      <p:ext uri="{BB962C8B-B14F-4D97-AF65-F5344CB8AC3E}">
        <p14:creationId xmlns:p14="http://schemas.microsoft.com/office/powerpoint/2010/main" val="250041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smtClean="0"/>
          </a:p>
        </p:txBody>
      </p:sp>
    </p:spTree>
    <p:extLst>
      <p:ext uri="{BB962C8B-B14F-4D97-AF65-F5344CB8AC3E}">
        <p14:creationId xmlns:p14="http://schemas.microsoft.com/office/powerpoint/2010/main" val="2643185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dieffenbacherDE" TargetMode="External"/><Relationship Id="rId7" Type="http://schemas.openxmlformats.org/officeDocument/2006/relationships/image" Target="../media/image3.jpeg"/><Relationship Id="rId2" Type="http://schemas.openxmlformats.org/officeDocument/2006/relationships/hyperlink" Target="https://de-de.facebook.com/Dieffenbacher" TargetMode="External"/><Relationship Id="rId1" Type="http://schemas.openxmlformats.org/officeDocument/2006/relationships/slideMaster" Target="../slideMasters/slideMaster5.xml"/><Relationship Id="rId6" Type="http://schemas.openxmlformats.org/officeDocument/2006/relationships/hyperlink" Target="https://www.youtube.com/user/DieffenbacherTV" TargetMode="External"/><Relationship Id="rId5" Type="http://schemas.openxmlformats.org/officeDocument/2006/relationships/hyperlink" Target="https://www.xing.com/companies/dieffenbachergmbhmaschinen-undanlagenbau" TargetMode="External"/><Relationship Id="rId4" Type="http://schemas.openxmlformats.org/officeDocument/2006/relationships/hyperlink" Target="http://de.linkedin.com/company/dieffenbacher" TargetMode="Externa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dieffenbacherDE" TargetMode="External"/><Relationship Id="rId7" Type="http://schemas.openxmlformats.org/officeDocument/2006/relationships/image" Target="../media/image3.jpeg"/><Relationship Id="rId2" Type="http://schemas.openxmlformats.org/officeDocument/2006/relationships/hyperlink" Target="https://de-de.facebook.com/Dieffenbacher" TargetMode="External"/><Relationship Id="rId1" Type="http://schemas.openxmlformats.org/officeDocument/2006/relationships/slideMaster" Target="../slideMasters/slideMaster6.xml"/><Relationship Id="rId6" Type="http://schemas.openxmlformats.org/officeDocument/2006/relationships/hyperlink" Target="https://www.youtube.com/user/DieffenbacherTV" TargetMode="External"/><Relationship Id="rId5" Type="http://schemas.openxmlformats.org/officeDocument/2006/relationships/hyperlink" Target="https://www.xing.com/companies/dieffenbachergmbhmaschinen-undanlagenbau" TargetMode="External"/><Relationship Id="rId4" Type="http://schemas.openxmlformats.org/officeDocument/2006/relationships/hyperlink" Target="http://de.linkedin.com/company/dieffenbacher" TargetMode="Externa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16.jpeg"/><Relationship Id="rId1" Type="http://schemas.openxmlformats.org/officeDocument/2006/relationships/slideMaster" Target="../slideMasters/slideMaster6.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9.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hyperlink" Target="http://www.dieffenbacher.de/en/wood-based-panels/machines/catalog/index.html" TargetMode="External"/><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1.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2.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3.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19.png"/></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4.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4.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19.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dieffenbacherDE" TargetMode="External"/><Relationship Id="rId7" Type="http://schemas.openxmlformats.org/officeDocument/2006/relationships/image" Target="../media/image3.jpeg"/><Relationship Id="rId2" Type="http://schemas.openxmlformats.org/officeDocument/2006/relationships/hyperlink" Target="https://de-de.facebook.com/Dieffenbacher" TargetMode="External"/><Relationship Id="rId1" Type="http://schemas.openxmlformats.org/officeDocument/2006/relationships/slideMaster" Target="../slideMasters/slideMaster2.xml"/><Relationship Id="rId6" Type="http://schemas.openxmlformats.org/officeDocument/2006/relationships/hyperlink" Target="https://www.youtube.com/user/DieffenbacherTV" TargetMode="External"/><Relationship Id="rId5" Type="http://schemas.openxmlformats.org/officeDocument/2006/relationships/hyperlink" Target="https://www.xing.com/companies/dieffenbachergmbhmaschinen-undanlagenbau" TargetMode="External"/><Relationship Id="rId4" Type="http://schemas.openxmlformats.org/officeDocument/2006/relationships/hyperlink" Target="http://de.linkedin.com/company/dieffenbacher" TargetMode="Externa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5.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5.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19.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6.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6.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19.png"/></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7.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7.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19.png"/></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18.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8.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19.png"/></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6.jpeg"/><Relationship Id="rId1" Type="http://schemas.openxmlformats.org/officeDocument/2006/relationships/slideMaster" Target="../slideMasters/slideMaster21.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1.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dieffenbacherDE" TargetMode="External"/><Relationship Id="rId7" Type="http://schemas.openxmlformats.org/officeDocument/2006/relationships/image" Target="../media/image3.jpeg"/><Relationship Id="rId2" Type="http://schemas.openxmlformats.org/officeDocument/2006/relationships/hyperlink" Target="https://de-de.facebook.com/Dieffenbacher" TargetMode="External"/><Relationship Id="rId1" Type="http://schemas.openxmlformats.org/officeDocument/2006/relationships/slideMaster" Target="../slideMasters/slideMaster3.xml"/><Relationship Id="rId6" Type="http://schemas.openxmlformats.org/officeDocument/2006/relationships/hyperlink" Target="https://www.youtube.com/user/DieffenbacherTV" TargetMode="External"/><Relationship Id="rId5" Type="http://schemas.openxmlformats.org/officeDocument/2006/relationships/hyperlink" Target="https://www.xing.com/companies/dieffenbachergmbhmaschinen-undanlagenbau" TargetMode="External"/><Relationship Id="rId4" Type="http://schemas.openxmlformats.org/officeDocument/2006/relationships/hyperlink" Target="http://de.linkedin.com/company/dieffenbacher"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hyperlink" Target="http://www.dieffenbacher.de/en/wood-based-panels/machines/catalog/index.html" TargetMode="Externa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dieffenbacherDE" TargetMode="External"/><Relationship Id="rId7" Type="http://schemas.openxmlformats.org/officeDocument/2006/relationships/image" Target="../media/image3.jpeg"/><Relationship Id="rId2" Type="http://schemas.openxmlformats.org/officeDocument/2006/relationships/hyperlink" Target="https://de-de.facebook.com/Dieffenbacher" TargetMode="External"/><Relationship Id="rId1" Type="http://schemas.openxmlformats.org/officeDocument/2006/relationships/slideMaster" Target="../slideMasters/slideMaster1.xml"/><Relationship Id="rId6" Type="http://schemas.openxmlformats.org/officeDocument/2006/relationships/hyperlink" Target="https://www.youtube.com/user/DieffenbacherTV" TargetMode="External"/><Relationship Id="rId5" Type="http://schemas.openxmlformats.org/officeDocument/2006/relationships/hyperlink" Target="https://www.xing.com/companies/dieffenbachergmbhmaschinen-undanlagenbau" TargetMode="External"/><Relationship Id="rId4" Type="http://schemas.openxmlformats.org/officeDocument/2006/relationships/hyperlink" Target="http://de.linkedin.com/company/dieffenbacher" TargetMode="Externa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witter.com/dieffenbacherDE" TargetMode="External"/><Relationship Id="rId7" Type="http://schemas.openxmlformats.org/officeDocument/2006/relationships/image" Target="../media/image3.jpeg"/><Relationship Id="rId2" Type="http://schemas.openxmlformats.org/officeDocument/2006/relationships/hyperlink" Target="https://de-de.facebook.com/Dieffenbacher" TargetMode="External"/><Relationship Id="rId1" Type="http://schemas.openxmlformats.org/officeDocument/2006/relationships/slideMaster" Target="../slideMasters/slideMaster4.xml"/><Relationship Id="rId6" Type="http://schemas.openxmlformats.org/officeDocument/2006/relationships/hyperlink" Target="https://www.youtube.com/user/DieffenbacherTV" TargetMode="External"/><Relationship Id="rId5" Type="http://schemas.openxmlformats.org/officeDocument/2006/relationships/hyperlink" Target="https://www.xing.com/companies/dieffenbachergmbhmaschinen-undanlagenbau" TargetMode="External"/><Relationship Id="rId4" Type="http://schemas.openxmlformats.org/officeDocument/2006/relationships/hyperlink" Target="http://de.linkedin.com/company/dieffenbacher" TargetMode="Externa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s://de-de.facebook.com/Dieffenbacher" TargetMode="External"/><Relationship Id="rId7" Type="http://schemas.openxmlformats.org/officeDocument/2006/relationships/hyperlink" Target="https://www.youtube.com/user/DieffenbacherTV" TargetMode="External"/><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hyperlink" Target="https://www.xing.com/companies/dieffenbachergmbhmaschinen-undanlagenbau" TargetMode="External"/><Relationship Id="rId5" Type="http://schemas.openxmlformats.org/officeDocument/2006/relationships/hyperlink" Target="http://de.linkedin.com/company/dieffenbacher" TargetMode="External"/><Relationship Id="rId4" Type="http://schemas.openxmlformats.org/officeDocument/2006/relationships/hyperlink" Target="https://twitter.com/dieffenbacherDE" TargetMode="Externa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21" tIns="45660" rIns="91321" bIns="45660" rtlCol="0" anchor="ctr"/>
          <a:lstStyle/>
          <a:p>
            <a:pPr algn="ctr"/>
            <a:endParaRPr lang="de-DE"/>
          </a:p>
        </p:txBody>
      </p:sp>
      <p:sp>
        <p:nvSpPr>
          <p:cNvPr id="13" name="Textplatzhalter 12"/>
          <p:cNvSpPr>
            <a:spLocks noGrp="1"/>
          </p:cNvSpPr>
          <p:nvPr>
            <p:ph type="body" sz="quarter" idx="13" hasCustomPrompt="1"/>
          </p:nvPr>
        </p:nvSpPr>
        <p:spPr>
          <a:xfrm>
            <a:off x="800163"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63" y="214393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17"/>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65"/>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21" tIns="45660" rIns="91321" bIns="45660" rtlCol="0" anchor="ctr"/>
          <a:lstStyle/>
          <a:p>
            <a:pPr algn="ctr"/>
            <a:endParaRPr lang="de-DE"/>
          </a:p>
        </p:txBody>
      </p:sp>
      <p:sp>
        <p:nvSpPr>
          <p:cNvPr id="24" name="Rechteck 23"/>
          <p:cNvSpPr/>
          <p:nvPr userDrawn="1"/>
        </p:nvSpPr>
        <p:spPr>
          <a:xfrm>
            <a:off x="8551050" y="1332365"/>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21" tIns="45660" rIns="91321" bIns="45660" rtlCol="0" anchor="ctr"/>
          <a:lstStyle/>
          <a:p>
            <a:pPr algn="ctr"/>
            <a:endParaRPr lang="de-DE"/>
          </a:p>
        </p:txBody>
      </p:sp>
      <p:sp>
        <p:nvSpPr>
          <p:cNvPr id="25" name="Rechteck 24"/>
          <p:cNvSpPr/>
          <p:nvPr userDrawn="1"/>
        </p:nvSpPr>
        <p:spPr>
          <a:xfrm>
            <a:off x="4266350" y="1332365"/>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21" tIns="45660" rIns="91321" bIns="45660" rtlCol="0" anchor="ctr"/>
          <a:lstStyle/>
          <a:p>
            <a:pPr algn="ctr"/>
            <a:endParaRPr lang="de-DE"/>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21" tIns="45660" rIns="91321" bIns="45660" rtlCol="0" anchor="ctr"/>
          <a:lstStyle/>
          <a:p>
            <a:pPr algn="ctr"/>
            <a:endParaRPr lang="de-DE"/>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21" tIns="45660" rIns="91321" bIns="45660" anchor="ctr"/>
          <a:lstStyle/>
          <a:p>
            <a:endParaRPr lang="de-DE"/>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04025"/>
            <a:ext cx="2124000" cy="352736"/>
          </a:xfrm>
          <a:prstGeom prst="rect">
            <a:avLst/>
          </a:prstGeom>
        </p:spPr>
      </p:pic>
    </p:spTree>
    <p:extLst>
      <p:ext uri="{BB962C8B-B14F-4D97-AF65-F5344CB8AC3E}">
        <p14:creationId xmlns:p14="http://schemas.microsoft.com/office/powerpoint/2010/main" val="12566495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 y="0"/>
            <a:ext cx="10708701" cy="7567313"/>
          </a:xfrm>
          <a:prstGeom prst="rect">
            <a:avLst/>
          </a:prstGeom>
        </p:spPr>
      </p:pic>
      <p:sp>
        <p:nvSpPr>
          <p:cNvPr id="3" name="Textfeld 2">
            <a:hlinkClick r:id="rId3"/>
          </p:cNvPr>
          <p:cNvSpPr txBox="1"/>
          <p:nvPr userDrawn="1"/>
        </p:nvSpPr>
        <p:spPr>
          <a:xfrm>
            <a:off x="2250356" y="3276575"/>
            <a:ext cx="1080120" cy="1154162"/>
          </a:xfrm>
          <a:prstGeom prst="rect">
            <a:avLst/>
          </a:prstGeom>
          <a:noFill/>
        </p:spPr>
        <p:txBody>
          <a:bodyPr wrap="square" lIns="91321" tIns="45660" rIns="91321" bIns="45660" rtlCol="0">
            <a:spAutoFit/>
          </a:bodyPr>
          <a:lstStyle/>
          <a:p>
            <a:endParaRPr lang="de-DE" dirty="0" smtClean="0">
              <a:solidFill>
                <a:srgbClr val="000000"/>
              </a:solidFill>
            </a:endParaRPr>
          </a:p>
          <a:p>
            <a:endParaRPr lang="de-DE" dirty="0" smtClean="0">
              <a:solidFill>
                <a:srgbClr val="000000"/>
              </a:solidFill>
            </a:endParaRPr>
          </a:p>
          <a:p>
            <a:endParaRPr lang="de-DE" dirty="0">
              <a:solidFill>
                <a:srgbClr val="000000"/>
              </a:solidFill>
            </a:endParaRPr>
          </a:p>
        </p:txBody>
      </p:sp>
      <p:sp>
        <p:nvSpPr>
          <p:cNvPr id="4" name="Textfeld 3">
            <a:hlinkClick r:id="rId4"/>
          </p:cNvPr>
          <p:cNvSpPr txBox="1"/>
          <p:nvPr userDrawn="1"/>
        </p:nvSpPr>
        <p:spPr>
          <a:xfrm>
            <a:off x="3546501" y="3276575"/>
            <a:ext cx="1080120" cy="1154162"/>
          </a:xfrm>
          <a:prstGeom prst="rect">
            <a:avLst/>
          </a:prstGeom>
          <a:noFill/>
        </p:spPr>
        <p:txBody>
          <a:bodyPr wrap="square" lIns="91321" tIns="45660" rIns="91321" bIns="45660" rtlCol="0">
            <a:spAutoFit/>
          </a:bodyPr>
          <a:lstStyle/>
          <a:p>
            <a:endParaRPr lang="de-DE" dirty="0" smtClean="0">
              <a:solidFill>
                <a:srgbClr val="000000"/>
              </a:solidFill>
            </a:endParaRPr>
          </a:p>
          <a:p>
            <a:endParaRPr lang="de-DE" dirty="0" smtClean="0">
              <a:solidFill>
                <a:srgbClr val="000000"/>
              </a:solidFill>
            </a:endParaRPr>
          </a:p>
          <a:p>
            <a:endParaRPr lang="de-DE" dirty="0">
              <a:solidFill>
                <a:srgbClr val="000000"/>
              </a:solidFill>
            </a:endParaRPr>
          </a:p>
        </p:txBody>
      </p:sp>
      <p:sp>
        <p:nvSpPr>
          <p:cNvPr id="5" name="Textfeld 4">
            <a:hlinkClick r:id="rId5"/>
          </p:cNvPr>
          <p:cNvSpPr txBox="1"/>
          <p:nvPr userDrawn="1"/>
        </p:nvSpPr>
        <p:spPr>
          <a:xfrm>
            <a:off x="4842653" y="3276575"/>
            <a:ext cx="1008112" cy="1154162"/>
          </a:xfrm>
          <a:prstGeom prst="rect">
            <a:avLst/>
          </a:prstGeom>
          <a:noFill/>
        </p:spPr>
        <p:txBody>
          <a:bodyPr wrap="square" lIns="91321" tIns="45660" rIns="91321" bIns="45660" rtlCol="0">
            <a:spAutoFit/>
          </a:bodyPr>
          <a:lstStyle/>
          <a:p>
            <a:endParaRPr lang="de-DE" dirty="0" smtClean="0">
              <a:solidFill>
                <a:srgbClr val="000000"/>
              </a:solidFill>
            </a:endParaRPr>
          </a:p>
          <a:p>
            <a:endParaRPr lang="de-DE" dirty="0" smtClean="0">
              <a:solidFill>
                <a:srgbClr val="000000"/>
              </a:solidFill>
            </a:endParaRPr>
          </a:p>
          <a:p>
            <a:endParaRPr lang="de-DE" dirty="0">
              <a:solidFill>
                <a:srgbClr val="000000"/>
              </a:solidFill>
            </a:endParaRPr>
          </a:p>
        </p:txBody>
      </p:sp>
      <p:sp>
        <p:nvSpPr>
          <p:cNvPr id="6" name="Textfeld 5">
            <a:hlinkClick r:id="rId6"/>
          </p:cNvPr>
          <p:cNvSpPr txBox="1"/>
          <p:nvPr userDrawn="1"/>
        </p:nvSpPr>
        <p:spPr>
          <a:xfrm>
            <a:off x="6138796" y="3276575"/>
            <a:ext cx="1080120" cy="1154162"/>
          </a:xfrm>
          <a:prstGeom prst="rect">
            <a:avLst/>
          </a:prstGeom>
          <a:noFill/>
        </p:spPr>
        <p:txBody>
          <a:bodyPr wrap="square" lIns="91321" tIns="45660" rIns="91321" bIns="45660" rtlCol="0">
            <a:spAutoFit/>
          </a:bodyPr>
          <a:lstStyle/>
          <a:p>
            <a:endParaRPr lang="de-DE" dirty="0" smtClean="0">
              <a:solidFill>
                <a:srgbClr val="000000"/>
              </a:solidFill>
            </a:endParaRPr>
          </a:p>
          <a:p>
            <a:endParaRPr lang="de-DE" dirty="0" smtClean="0">
              <a:solidFill>
                <a:srgbClr val="000000"/>
              </a:solidFill>
            </a:endParaRPr>
          </a:p>
          <a:p>
            <a:endParaRPr lang="de-DE" dirty="0">
              <a:solidFill>
                <a:srgbClr val="000000"/>
              </a:solidFill>
            </a:endParaRPr>
          </a:p>
        </p:txBody>
      </p:sp>
      <p:sp>
        <p:nvSpPr>
          <p:cNvPr id="7" name="Textfeld 6">
            <a:hlinkClick r:id="rId7"/>
          </p:cNvPr>
          <p:cNvSpPr txBox="1"/>
          <p:nvPr userDrawn="1"/>
        </p:nvSpPr>
        <p:spPr>
          <a:xfrm>
            <a:off x="7434932" y="3276575"/>
            <a:ext cx="1080120" cy="1154162"/>
          </a:xfrm>
          <a:prstGeom prst="rect">
            <a:avLst/>
          </a:prstGeom>
          <a:noFill/>
        </p:spPr>
        <p:txBody>
          <a:bodyPr wrap="square" lIns="91321" tIns="45660" rIns="91321" bIns="45660" rtlCol="0">
            <a:spAutoFit/>
          </a:bodyPr>
          <a:lstStyle/>
          <a:p>
            <a:endParaRPr lang="de-DE" dirty="0" smtClean="0">
              <a:solidFill>
                <a:srgbClr val="000000"/>
              </a:solidFill>
            </a:endParaRPr>
          </a:p>
          <a:p>
            <a:endParaRPr lang="de-DE" dirty="0" smtClean="0">
              <a:solidFill>
                <a:srgbClr val="000000"/>
              </a:solidFill>
            </a:endParaRPr>
          </a:p>
          <a:p>
            <a:endParaRPr lang="de-DE" dirty="0">
              <a:solidFill>
                <a:srgbClr val="000000"/>
              </a:solidFill>
            </a:endParaRPr>
          </a:p>
        </p:txBody>
      </p:sp>
    </p:spTree>
    <p:extLst>
      <p:ext uri="{BB962C8B-B14F-4D97-AF65-F5344CB8AC3E}">
        <p14:creationId xmlns:p14="http://schemas.microsoft.com/office/powerpoint/2010/main" val="97972486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93C24EB3-F2A9-46ED-A139-C6E47994F1E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273" indent="-263273">
              <a:buClr>
                <a:schemeClr val="accent2"/>
              </a:buClr>
              <a:buFont typeface="Arial" pitchFamily="34" charset="0"/>
              <a:buChar char="■"/>
              <a:defRPr sz="1800" baseline="0">
                <a:latin typeface="Arial" pitchFamily="34" charset="0"/>
                <a:cs typeface="Arial" pitchFamily="34" charset="0"/>
              </a:defRPr>
            </a:lvl1pPr>
            <a:lvl2pPr marL="537645" indent="-274375">
              <a:buClr>
                <a:schemeClr val="accent2"/>
              </a:buClr>
              <a:buFont typeface="Wingdings" pitchFamily="2" charset="2"/>
              <a:buChar char="§"/>
              <a:defRPr sz="1800" baseline="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1299548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55" tIns="45677" rIns="91355" bIns="45677"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7C225734-C396-4910-8D03-1074484A3B4E}"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273" indent="-263273">
              <a:buClr>
                <a:schemeClr val="accent2"/>
              </a:buClr>
              <a:buFont typeface="Arial" pitchFamily="34" charset="0"/>
              <a:buChar char="■"/>
              <a:defRPr sz="1800">
                <a:latin typeface="Arial" pitchFamily="34" charset="0"/>
                <a:cs typeface="Arial" pitchFamily="34" charset="0"/>
              </a:defRPr>
            </a:lvl1pPr>
            <a:lvl2pPr marL="537645" indent="-274375">
              <a:buClr>
                <a:schemeClr val="accent2"/>
              </a:buClr>
              <a:buFont typeface="Wingdings" pitchFamily="2" charset="2"/>
              <a:buChar char="§"/>
              <a:defRPr sz="180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7122"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0474711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DE59E5DD-0C85-42F2-A705-D5160D832CA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722431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615F12D-60D3-4B6B-815F-FFA00D75B38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2720843" y="3420546"/>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645" indent="-274375">
              <a:buClr>
                <a:schemeClr val="accent2"/>
              </a:buClr>
              <a:buFont typeface="Wingdings" pitchFamily="2" charset="2"/>
              <a:buChar char="§"/>
              <a:defRPr sz="1800" baseline="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20879499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0" y="0"/>
            <a:ext cx="10243341" cy="1468746"/>
            <a:chOff x="-1" y="0"/>
            <a:chExt cx="10243245" cy="1468438"/>
          </a:xfrm>
        </p:grpSpPr>
        <p:sp>
          <p:nvSpPr>
            <p:cNvPr id="4"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9"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460A5ED-2118-493E-8B7F-698EF1663F57}"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0" name="Textfeld 9"/>
          <p:cNvSpPr txBox="1">
            <a:spLocks noChangeArrowheads="1"/>
          </p:cNvSpPr>
          <p:nvPr userDrawn="1"/>
        </p:nvSpPr>
        <p:spPr bwMode="auto">
          <a:xfrm>
            <a:off x="838620" y="567100"/>
            <a:ext cx="4617605" cy="282047"/>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r>
              <a:rPr lang="de-DE" altLang="de-DE" sz="1200" b="1" smtClean="0">
                <a:solidFill>
                  <a:srgbClr val="FFFFFF"/>
                </a:solidFill>
              </a:rPr>
              <a:t>For internal use only!!!</a:t>
            </a:r>
          </a:p>
        </p:txBody>
      </p:sp>
      <p:sp>
        <p:nvSpPr>
          <p:cNvPr id="11" name="Textfeld 10"/>
          <p:cNvSpPr txBox="1">
            <a:spLocks noChangeArrowheads="1"/>
          </p:cNvSpPr>
          <p:nvPr userDrawn="1"/>
        </p:nvSpPr>
        <p:spPr bwMode="auto">
          <a:xfrm>
            <a:off x="2754361" y="3488083"/>
            <a:ext cx="5184679" cy="585098"/>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r>
              <a:rPr lang="de-DE" altLang="de-DE" sz="3200" smtClean="0">
                <a:solidFill>
                  <a:srgbClr val="C00000"/>
                </a:solidFill>
                <a:latin typeface="Arial Black" pitchFamily="34" charset="0"/>
              </a:rPr>
              <a:t>Internal information!!!</a:t>
            </a:r>
          </a:p>
        </p:txBody>
      </p:sp>
    </p:spTree>
    <p:extLst>
      <p:ext uri="{BB962C8B-B14F-4D97-AF65-F5344CB8AC3E}">
        <p14:creationId xmlns:p14="http://schemas.microsoft.com/office/powerpoint/2010/main" val="9802081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D18E523-6940-4528-8E7C-AF1EFD240EE5}"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2" name="Textfeld 11"/>
          <p:cNvSpPr txBox="1">
            <a:spLocks noChangeArrowheads="1"/>
          </p:cNvSpPr>
          <p:nvPr userDrawn="1"/>
        </p:nvSpPr>
        <p:spPr bwMode="auto">
          <a:xfrm>
            <a:off x="838620" y="567100"/>
            <a:ext cx="4617605" cy="282047"/>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r>
              <a:rPr lang="de-DE" altLang="de-DE" sz="1200" b="1" smtClean="0">
                <a:solidFill>
                  <a:srgbClr val="FFFFFF"/>
                </a:solidFill>
              </a:rPr>
              <a:t>For internal use only!!!</a:t>
            </a:r>
          </a:p>
        </p:txBody>
      </p:sp>
      <p:sp>
        <p:nvSpPr>
          <p:cNvPr id="3" name="Inhaltsplatzhalter 2"/>
          <p:cNvSpPr>
            <a:spLocks noGrp="1"/>
          </p:cNvSpPr>
          <p:nvPr>
            <p:ph idx="1"/>
          </p:nvPr>
        </p:nvSpPr>
        <p:spPr/>
        <p:txBody>
          <a:bodyPr>
            <a:normAutofit/>
          </a:bodyPr>
          <a:lstStyle>
            <a:lvl1pPr marL="263273" indent="-263273">
              <a:buClr>
                <a:schemeClr val="accent2"/>
              </a:buClr>
              <a:buFont typeface="Arial" pitchFamily="34" charset="0"/>
              <a:buChar char="■"/>
              <a:defRPr sz="1800" baseline="0">
                <a:latin typeface="Arial" pitchFamily="34" charset="0"/>
                <a:cs typeface="Arial" pitchFamily="34" charset="0"/>
              </a:defRPr>
            </a:lvl1pPr>
            <a:lvl2pPr marL="537645" indent="-274375">
              <a:buClr>
                <a:schemeClr val="accent2"/>
              </a:buClr>
              <a:buFont typeface="Wingdings" pitchFamily="2" charset="2"/>
              <a:buChar char="§"/>
              <a:defRPr sz="1800" baseline="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4657891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898380" y="1771799"/>
            <a:ext cx="4896641" cy="830910"/>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r>
              <a:rPr lang="en-US" altLang="de-DE" smtClean="0">
                <a:solidFill>
                  <a:srgbClr val="0053A5"/>
                </a:solidFill>
                <a:latin typeface="Arial Black" pitchFamily="34" charset="0"/>
              </a:rPr>
              <a:t>Vielen Dank für Ihre Aufmerksamkeit!</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21543321-7649-4445-B3AA-829555A96C10}" type="slidenum">
              <a:rPr lang="de-DE" altLang="zh-CN"/>
              <a:pPr>
                <a:defRPr/>
              </a:pPr>
              <a:t>‹Nr.›</a:t>
            </a:fld>
            <a:endParaRPr lang="de-DE" altLang="zh-CN"/>
          </a:p>
        </p:txBody>
      </p:sp>
    </p:spTree>
    <p:extLst>
      <p:ext uri="{BB962C8B-B14F-4D97-AF65-F5344CB8AC3E}">
        <p14:creationId xmlns:p14="http://schemas.microsoft.com/office/powerpoint/2010/main" val="28697161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502328" y="1764298"/>
            <a:ext cx="5652740" cy="830910"/>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r>
              <a:rPr lang="en-US" altLang="de-DE" smtClean="0">
                <a:solidFill>
                  <a:srgbClr val="0053A5"/>
                </a:solidFill>
                <a:latin typeface="Arial Black" pitchFamily="34" charset="0"/>
              </a:rPr>
              <a:t>Thank you very much </a:t>
            </a:r>
            <a:br>
              <a:rPr lang="en-US" altLang="de-DE" smtClean="0">
                <a:solidFill>
                  <a:srgbClr val="0053A5"/>
                </a:solidFill>
                <a:latin typeface="Arial Black" pitchFamily="34" charset="0"/>
              </a:rPr>
            </a:br>
            <a:r>
              <a:rPr lang="en-US" altLang="de-DE" smtClean="0">
                <a:solidFill>
                  <a:srgbClr val="0053A5"/>
                </a:solidFill>
                <a:latin typeface="Arial Black" pitchFamily="34" charset="0"/>
              </a:rPr>
              <a:t>for your attention!</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C660170A-6B82-43C2-9BFF-952BBCBE57D9}" type="slidenum">
              <a:rPr lang="de-DE" altLang="zh-CN"/>
              <a:pPr>
                <a:defRPr/>
              </a:pPr>
              <a:t>‹Nr.›</a:t>
            </a:fld>
            <a:endParaRPr lang="de-DE" altLang="zh-CN"/>
          </a:p>
        </p:txBody>
      </p:sp>
    </p:spTree>
    <p:extLst>
      <p:ext uri="{BB962C8B-B14F-4D97-AF65-F5344CB8AC3E}">
        <p14:creationId xmlns:p14="http://schemas.microsoft.com/office/powerpoint/2010/main" val="9015283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extLst/>
          </a:blip>
          <a:srcRect/>
          <a:stretch>
            <a:fillRect/>
          </a:stretch>
        </p:blipFill>
        <p:spPr bwMode="auto">
          <a:xfrm>
            <a:off x="5375285" y="1144351"/>
            <a:ext cx="4167677" cy="5909101"/>
          </a:xfrm>
          <a:prstGeom prst="rect">
            <a:avLst/>
          </a:prstGeom>
          <a:noFill/>
          <a:ln>
            <a:noFill/>
          </a:ln>
          <a:effectLst>
            <a:glow rad="63500">
              <a:schemeClr val="accent1">
                <a:satMod val="175000"/>
                <a:alpha val="40000"/>
              </a:schemeClr>
            </a:glow>
          </a:effectLst>
          <a:extLst/>
        </p:spPr>
      </p:pic>
      <p:pic>
        <p:nvPicPr>
          <p:cNvPr id="3" name="Picture 2"/>
          <p:cNvPicPr>
            <a:picLocks noChangeAspect="1" noChangeArrowheads="1"/>
          </p:cNvPicPr>
          <p:nvPr userDrawn="1"/>
        </p:nvPicPr>
        <p:blipFill>
          <a:blip r:embed="rId3" cstate="print">
            <a:extLst/>
          </a:blip>
          <a:srcRect/>
          <a:stretch>
            <a:fillRect/>
          </a:stretch>
        </p:blipFill>
        <p:spPr bwMode="auto">
          <a:xfrm>
            <a:off x="2466380" y="982305"/>
            <a:ext cx="4536504" cy="6427302"/>
          </a:xfrm>
          <a:prstGeom prst="rect">
            <a:avLst/>
          </a:prstGeom>
          <a:noFill/>
          <a:ln>
            <a:noFill/>
          </a:ln>
          <a:effectLst>
            <a:glow rad="101600">
              <a:schemeClr val="accent1">
                <a:satMod val="175000"/>
                <a:alpha val="40000"/>
              </a:schemeClr>
            </a:glow>
            <a:outerShdw blurRad="50800" dist="38100" dir="18900000" algn="bl" rotWithShape="0">
              <a:prstClr val="black">
                <a:alpha val="40000"/>
              </a:prstClr>
            </a:outerShdw>
          </a:effectLst>
          <a:extLst/>
        </p:spPr>
      </p:pic>
      <p:sp>
        <p:nvSpPr>
          <p:cNvPr id="4" name="Rectangle 32"/>
          <p:cNvSpPr>
            <a:spLocks noChangeArrowheads="1"/>
          </p:cNvSpPr>
          <p:nvPr userDrawn="1"/>
        </p:nvSpPr>
        <p:spPr bwMode="auto">
          <a:xfrm>
            <a:off x="9599767" y="7049687"/>
            <a:ext cx="25503"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9"/>
          <p:cNvGrpSpPr>
            <a:grpSpLocks/>
          </p:cNvGrpSpPr>
          <p:nvPr userDrawn="1"/>
        </p:nvGrpSpPr>
        <p:grpSpPr bwMode="auto">
          <a:xfrm>
            <a:off x="4" y="0"/>
            <a:ext cx="76720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rgbClr val="D8DADC"/>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de-DE" altLang="de-DE" smtClean="0">
                <a:solidFill>
                  <a:srgbClr val="000000"/>
                </a:solidFill>
                <a:latin typeface="Arial" charset="0"/>
              </a:endParaRPr>
            </a:p>
          </p:txBody>
        </p:sp>
        <p:sp>
          <p:nvSpPr>
            <p:cNvPr id="7" name="Line 52"/>
            <p:cNvSpPr>
              <a:spLocks noChangeShapeType="1"/>
            </p:cNvSpPr>
            <p:nvPr userDrawn="1"/>
          </p:nvSpPr>
          <p:spPr bwMode="auto">
            <a:xfrm>
              <a:off x="640249" y="820466"/>
              <a:ext cx="0" cy="647972"/>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a:spLocks noChangeArrowheads="1"/>
            </p:cNvSpPr>
            <p:nvPr userDrawn="1"/>
          </p:nvSpPr>
          <p:spPr bwMode="auto">
            <a:xfrm>
              <a:off x="-1" y="589475"/>
              <a:ext cx="7666501" cy="238489"/>
            </a:xfrm>
            <a:prstGeom prst="rect">
              <a:avLst/>
            </a:prstGeom>
            <a:gradFill rotWithShape="1">
              <a:gsLst>
                <a:gs pos="0">
                  <a:srgbClr val="002C65"/>
                </a:gs>
                <a:gs pos="50000">
                  <a:srgbClr val="004494"/>
                </a:gs>
                <a:gs pos="100000">
                  <a:srgbClr val="0053B1"/>
                </a:gs>
              </a:gsLst>
              <a:lin ang="2700000" scaled="1"/>
            </a:gradFill>
            <a:ln>
              <a:noFill/>
            </a:ln>
            <a:extLst/>
          </p:spPr>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de-DE" altLang="de-DE" smtClean="0">
                <a:solidFill>
                  <a:srgbClr val="FFFFFF"/>
                </a:solidFill>
                <a:latin typeface="Arial" charset="0"/>
              </a:endParaRPr>
            </a:p>
          </p:txBody>
        </p:sp>
        <p:sp>
          <p:nvSpPr>
            <p:cNvPr id="9" name="Line 47"/>
            <p:cNvSpPr>
              <a:spLocks noChangeShapeType="1"/>
            </p:cNvSpPr>
            <p:nvPr userDrawn="1"/>
          </p:nvSpPr>
          <p:spPr bwMode="auto">
            <a:xfrm>
              <a:off x="640249" y="590975"/>
              <a:ext cx="0" cy="325487"/>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43781" y="6976168"/>
            <a:ext cx="601578" cy="123111"/>
          </a:xfrm>
          <a:prstGeom prst="rect">
            <a:avLst/>
          </a:prstGeom>
          <a:noFill/>
          <a:ln>
            <a:noFill/>
          </a:ln>
          <a:effectLst/>
          <a:extLst/>
        </p:spPr>
        <p:txBody>
          <a:bodyPr lIns="0" tIns="0" rIns="0" bIns="0">
            <a:spAutoFit/>
          </a:bodyP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de-DE" altLang="zh-CN" sz="800" smtClean="0">
                <a:solidFill>
                  <a:srgbClr val="68676B"/>
                </a:solidFill>
                <a:latin typeface="Arial" charset="0"/>
                <a:ea typeface="宋体" charset="-122"/>
              </a:rPr>
              <a:t>page </a:t>
            </a:r>
            <a:fld id="{2F68A1D0-E861-4F7F-B9A0-3D06BB3E9411}" type="slidenum">
              <a:rPr lang="de-DE" altLang="zh-CN" sz="800" smtClean="0">
                <a:solidFill>
                  <a:srgbClr val="68676B"/>
                </a:solidFill>
                <a:latin typeface="Arial" charset="0"/>
                <a:ea typeface="宋体" charset="-122"/>
              </a:rPr>
              <a:pPr fontAlgn="base">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3564"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e Legende 11"/>
          <p:cNvSpPr/>
          <p:nvPr/>
        </p:nvSpPr>
        <p:spPr>
          <a:xfrm rot="20783716">
            <a:off x="297048" y="1443241"/>
            <a:ext cx="3286931" cy="1480748"/>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en-US" altLang="zh-CN" b="1" smtClean="0">
              <a:solidFill>
                <a:srgbClr val="0053A5"/>
              </a:solidFill>
              <a:latin typeface="Arial" charset="0"/>
              <a:ea typeface="宋体" charset="-122"/>
            </a:endParaRPr>
          </a:p>
        </p:txBody>
      </p:sp>
      <p:sp>
        <p:nvSpPr>
          <p:cNvPr id="13" name="Textfeld 12"/>
          <p:cNvSpPr txBox="1">
            <a:spLocks noChangeArrowheads="1"/>
          </p:cNvSpPr>
          <p:nvPr/>
        </p:nvSpPr>
        <p:spPr bwMode="auto">
          <a:xfrm rot="20819584">
            <a:off x="801111" y="1672789"/>
            <a:ext cx="2268297" cy="1015669"/>
          </a:xfrm>
          <a:prstGeom prst="rect">
            <a:avLst/>
          </a:prstGeom>
          <a:solidFill>
            <a:srgbClr val="FFE065"/>
          </a:solid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r>
              <a:rPr lang="en-US" altLang="de-DE" sz="2000" b="1" smtClean="0">
                <a:solidFill>
                  <a:srgbClr val="0053A5"/>
                </a:solidFill>
                <a:latin typeface="Arial" charset="0"/>
              </a:rPr>
              <a:t>Please also </a:t>
            </a:r>
            <a:br>
              <a:rPr lang="en-US" altLang="de-DE" sz="2000" b="1" smtClean="0">
                <a:solidFill>
                  <a:srgbClr val="0053A5"/>
                </a:solidFill>
                <a:latin typeface="Arial" charset="0"/>
              </a:rPr>
            </a:br>
            <a:r>
              <a:rPr lang="en-US" altLang="de-DE" sz="2000" b="1" smtClean="0">
                <a:solidFill>
                  <a:srgbClr val="0053A5"/>
                </a:solidFill>
                <a:latin typeface="Arial" charset="0"/>
              </a:rPr>
              <a:t>refer to our</a:t>
            </a:r>
          </a:p>
          <a:p>
            <a:pPr algn="ctr" defTabSz="913614" eaLnBrk="0" fontAlgn="base" hangingPunct="0">
              <a:spcBef>
                <a:spcPct val="0"/>
              </a:spcBef>
              <a:spcAft>
                <a:spcPct val="0"/>
              </a:spcAft>
              <a:defRPr/>
            </a:pPr>
            <a:r>
              <a:rPr lang="en-US" altLang="de-DE" sz="2000" b="1" smtClean="0">
                <a:solidFill>
                  <a:srgbClr val="0053A5"/>
                </a:solidFill>
                <a:latin typeface="Arial" charset="0"/>
              </a:rPr>
              <a:t> product catalog</a:t>
            </a:r>
          </a:p>
        </p:txBody>
      </p:sp>
      <p:sp>
        <p:nvSpPr>
          <p:cNvPr id="14" name="Rechteck 13">
            <a:hlinkClick r:id="rId5"/>
          </p:cNvPr>
          <p:cNvSpPr>
            <a:spLocks noChangeArrowheads="1"/>
          </p:cNvSpPr>
          <p:nvPr userDrawn="1"/>
        </p:nvSpPr>
        <p:spPr bwMode="auto">
          <a:xfrm>
            <a:off x="1857243" y="6226040"/>
            <a:ext cx="3061901" cy="360060"/>
          </a:xfrm>
          <a:prstGeom prst="rect">
            <a:avLst/>
          </a:prstGeom>
          <a:noFill/>
          <a:ln>
            <a:noFill/>
          </a:ln>
          <a:extLst/>
        </p:spPr>
        <p:txBody>
          <a:bodyPr lIns="91355" tIns="45677" rIns="91355" bIns="45677"/>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1400" b="1" smtClean="0">
              <a:solidFill>
                <a:srgbClr val="F5BC1D"/>
              </a:solidFill>
              <a:latin typeface="Arial" charset="0"/>
            </a:endParaRPr>
          </a:p>
        </p:txBody>
      </p:sp>
      <p:pic>
        <p:nvPicPr>
          <p:cNvPr id="15"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219" y="6029507"/>
            <a:ext cx="670587" cy="7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8352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2614" y="2349392"/>
            <a:ext cx="9088190" cy="1620271"/>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719" y="4284717"/>
            <a:ext cx="7485980" cy="1932323"/>
          </a:xfrm>
          <a:prstGeom prst="rect">
            <a:avLst/>
          </a:prstGeom>
        </p:spPr>
        <p:txBody>
          <a:bodyPr/>
          <a:lstStyle>
            <a:lvl1pPr marL="0" indent="0" algn="ctr">
              <a:buNone/>
              <a:defRPr/>
            </a:lvl1pPr>
            <a:lvl2pPr marL="431683" indent="0" algn="ctr">
              <a:buNone/>
              <a:defRPr/>
            </a:lvl2pPr>
            <a:lvl3pPr marL="863366" indent="0" algn="ctr">
              <a:buNone/>
              <a:defRPr/>
            </a:lvl3pPr>
            <a:lvl4pPr marL="1295048" indent="0" algn="ctr">
              <a:buNone/>
              <a:defRPr/>
            </a:lvl4pPr>
            <a:lvl5pPr marL="1726731" indent="0" algn="ctr">
              <a:buNone/>
              <a:defRPr/>
            </a:lvl5pPr>
            <a:lvl6pPr marL="2158416" indent="0" algn="ctr">
              <a:buNone/>
              <a:defRPr/>
            </a:lvl6pPr>
            <a:lvl7pPr marL="2590097" indent="0" algn="ctr">
              <a:buNone/>
              <a:defRPr/>
            </a:lvl7pPr>
            <a:lvl8pPr marL="3021779" indent="0" algn="ctr">
              <a:buNone/>
              <a:defRPr/>
            </a:lvl8pPr>
            <a:lvl9pPr marL="3453462"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7882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5285" y="1144351"/>
            <a:ext cx="4167677" cy="5909101"/>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66380" y="982305"/>
            <a:ext cx="4536504" cy="6427302"/>
          </a:xfrm>
          <a:prstGeom prst="rect">
            <a:avLst/>
          </a:prstGeom>
          <a:noFill/>
          <a:ln>
            <a:noFill/>
          </a:ln>
          <a:effectLst>
            <a:glow rad="101600">
              <a:schemeClr val="accent1">
                <a:satMod val="175000"/>
                <a:alpha val="40000"/>
              </a:schemeClr>
            </a:glow>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pieren 2"/>
          <p:cNvGrpSpPr/>
          <p:nvPr userDrawn="1"/>
        </p:nvGrpSpPr>
        <p:grpSpPr>
          <a:xfrm>
            <a:off x="-1"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marL="0" marR="0" lvl="0" indent="0" defTabSz="1166676" eaLnBrk="1" fontAlgn="auto" latinLnBrk="0" hangingPunct="1">
                <a:lnSpc>
                  <a:spcPct val="100000"/>
                </a:lnSpc>
                <a:spcBef>
                  <a:spcPts val="0"/>
                </a:spcBef>
                <a:spcAft>
                  <a:spcPts val="0"/>
                </a:spcAft>
                <a:buClrTx/>
                <a:buSzTx/>
                <a:buFontTx/>
                <a:buNone/>
                <a:tabLst/>
                <a:defRPr/>
              </a:pPr>
              <a:endParaRPr kumimoji="0" lang="de-DE" sz="2300" b="0" i="0" u="none" strike="noStrike" kern="0" cap="none" spc="0" normalizeH="0" baseline="0" noProof="0" smtClean="0">
                <a:ln>
                  <a:noFill/>
                </a:ln>
                <a:solidFill>
                  <a:srgbClr val="000000"/>
                </a:solidFill>
                <a:effectLst/>
                <a:uLnTx/>
                <a:uFillTx/>
                <a:latin typeface="Arial"/>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1166676" eaLnBrk="1" fontAlgn="auto" latinLnBrk="0" hangingPunct="1">
                <a:lnSpc>
                  <a:spcPct val="100000"/>
                </a:lnSpc>
                <a:spcBef>
                  <a:spcPts val="0"/>
                </a:spcBef>
                <a:spcAft>
                  <a:spcPts val="0"/>
                </a:spcAft>
                <a:buClrTx/>
                <a:buSzTx/>
                <a:buFontTx/>
                <a:buNone/>
                <a:tabLst/>
                <a:defRPr/>
              </a:pPr>
              <a:endParaRPr kumimoji="0" lang="de-DE" sz="2300" b="0" i="0" u="none" strike="noStrike" kern="0" cap="none" spc="0" normalizeH="0" baseline="0" noProof="0" smtClean="0">
                <a:ln>
                  <a:noFill/>
                </a:ln>
                <a:solidFill>
                  <a:srgbClr val="000000"/>
                </a:solidFill>
                <a:effectLst/>
                <a:uLnTx/>
                <a:uFillTx/>
                <a:latin typeface="Arial"/>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marL="0" marR="0" lvl="0" indent="0" algn="ctr" defTabSz="1166676" eaLnBrk="1" fontAlgn="auto" latinLnBrk="0" hangingPunct="1">
                <a:lnSpc>
                  <a:spcPct val="100000"/>
                </a:lnSpc>
                <a:spcBef>
                  <a:spcPts val="0"/>
                </a:spcBef>
                <a:spcAft>
                  <a:spcPts val="0"/>
                </a:spcAft>
                <a:buClrTx/>
                <a:buSzTx/>
                <a:buFontTx/>
                <a:buNone/>
                <a:tabLst/>
                <a:defRPr/>
              </a:pPr>
              <a:endParaRPr kumimoji="0" lang="de-DE" sz="2300" b="0" i="0" u="none" strike="noStrike" kern="0" cap="none" spc="0" normalizeH="0" baseline="0" noProof="0" smtClean="0">
                <a:ln>
                  <a:noFill/>
                </a:ln>
                <a:solidFill>
                  <a:srgbClr val="FFFFFF"/>
                </a:solidFill>
                <a:effectLst/>
                <a:uLnTx/>
                <a:uFillTx/>
                <a:latin typeface="Arial"/>
                <a:ea typeface="+mn-ea"/>
                <a:cs typeface="+mn-cs"/>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1166676" eaLnBrk="1" fontAlgn="auto" latinLnBrk="0" hangingPunct="1">
                <a:lnSpc>
                  <a:spcPct val="100000"/>
                </a:lnSpc>
                <a:spcBef>
                  <a:spcPts val="0"/>
                </a:spcBef>
                <a:spcAft>
                  <a:spcPts val="0"/>
                </a:spcAft>
                <a:buClrTx/>
                <a:buSzTx/>
                <a:buFontTx/>
                <a:buNone/>
                <a:tabLst/>
                <a:defRPr/>
              </a:pPr>
              <a:endParaRPr kumimoji="0" lang="de-DE" sz="2300" b="0" i="0" u="none" strike="noStrike" kern="0" cap="none" spc="0" normalizeH="0" baseline="0" noProof="0" smtClean="0">
                <a:ln>
                  <a:noFill/>
                </a:ln>
                <a:solidFill>
                  <a:srgbClr val="000000"/>
                </a:solidFill>
                <a:effectLst/>
                <a:uLnTx/>
                <a:uFillTx/>
                <a:latin typeface="Arial"/>
              </a:endParaRPr>
            </a:p>
          </p:txBody>
        </p:sp>
      </p:grpSp>
      <p:sp>
        <p:nvSpPr>
          <p:cNvPr id="8" name="Text Box 31"/>
          <p:cNvSpPr txBox="1">
            <a:spLocks noChangeArrowheads="1"/>
          </p:cNvSpPr>
          <p:nvPr userDrawn="1"/>
        </p:nvSpPr>
        <p:spPr bwMode="auto">
          <a:xfrm>
            <a:off x="9743527" y="6976237"/>
            <a:ext cx="60175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marL="0" marR="0" lvl="0" indent="0" algn="l" defTabSz="1166676"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smtClean="0">
                <a:ln>
                  <a:noFill/>
                </a:ln>
                <a:solidFill>
                  <a:srgbClr val="68676B"/>
                </a:solidFill>
                <a:effectLst/>
                <a:uLnTx/>
                <a:uFillTx/>
                <a:latin typeface="Arial"/>
                <a:ea typeface="+mn-ea"/>
                <a:cs typeface="+mn-cs"/>
              </a:rPr>
              <a:t>page</a:t>
            </a:r>
            <a:r>
              <a:rPr kumimoji="0" lang="de-DE" sz="800" b="0" i="0" u="none" strike="noStrike" kern="1200" cap="none" spc="0" normalizeH="0" baseline="0" noProof="0" dirty="0" smtClean="0">
                <a:ln>
                  <a:noFill/>
                </a:ln>
                <a:solidFill>
                  <a:srgbClr val="68676B"/>
                </a:solidFill>
                <a:effectLst/>
                <a:uLnTx/>
                <a:uFillTx/>
                <a:latin typeface="Arial"/>
                <a:ea typeface="+mn-ea"/>
                <a:cs typeface="+mn-cs"/>
              </a:rPr>
              <a:t> </a:t>
            </a:r>
            <a:fld id="{F342572F-1596-465F-8200-29BB53AB88D3}" type="slidenum">
              <a:rPr kumimoji="0" lang="de-DE" sz="800" b="0" i="0" u="none" strike="noStrike" kern="1200" cap="none" spc="0" normalizeH="0" baseline="0" noProof="0" smtClean="0">
                <a:ln>
                  <a:noFill/>
                </a:ln>
                <a:solidFill>
                  <a:srgbClr val="68676B"/>
                </a:solidFill>
                <a:effectLst/>
                <a:uLnTx/>
                <a:uFillTx/>
                <a:latin typeface="Arial"/>
                <a:ea typeface="+mn-ea"/>
                <a:cs typeface="+mn-cs"/>
              </a:rPr>
              <a:pPr marL="0" marR="0" lvl="0" indent="0" algn="l" defTabSz="1166676" rtl="0" eaLnBrk="1" fontAlgn="auto" latinLnBrk="0" hangingPunct="1">
                <a:lnSpc>
                  <a:spcPct val="100000"/>
                </a:lnSpc>
                <a:spcBef>
                  <a:spcPts val="0"/>
                </a:spcBef>
                <a:spcAft>
                  <a:spcPts val="0"/>
                </a:spcAft>
                <a:buClrTx/>
                <a:buSzTx/>
                <a:buFontTx/>
                <a:buNone/>
                <a:tabLst/>
                <a:defRPr/>
              </a:pPr>
              <a:t>‹Nr.›</a:t>
            </a:fld>
            <a:endParaRPr kumimoji="0" lang="de-DE" sz="800" b="0" i="0" u="none" strike="noStrike" kern="1200" cap="none" spc="0" normalizeH="0" baseline="0" noProof="0" dirty="0" smtClean="0">
              <a:ln>
                <a:noFill/>
              </a:ln>
              <a:solidFill>
                <a:srgbClr val="68676B"/>
              </a:solidFill>
              <a:effectLst/>
              <a:uLnTx/>
              <a:uFillTx/>
              <a:latin typeface="Arial"/>
              <a:ea typeface="+mn-ea"/>
              <a:cs typeface="+mn-cs"/>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2862" y="483416"/>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32"/>
          <p:cNvSpPr>
            <a:spLocks noChangeArrowheads="1"/>
          </p:cNvSpPr>
          <p:nvPr userDrawn="1"/>
        </p:nvSpPr>
        <p:spPr bwMode="auto">
          <a:xfrm>
            <a:off x="9599549" y="7050202"/>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289" tIns="43145" rIns="86289" bIns="43145"/>
          <a:lstStyle/>
          <a:p>
            <a:pPr defTabSz="862446" fontAlgn="auto">
              <a:spcBef>
                <a:spcPts val="0"/>
              </a:spcBef>
              <a:spcAft>
                <a:spcPts val="0"/>
              </a:spcAft>
            </a:pPr>
            <a:endParaRPr lang="en-US" sz="2300" b="0">
              <a:solidFill>
                <a:srgbClr val="000000"/>
              </a:solidFill>
              <a:latin typeface="Arial Black" pitchFamily="34" charset="0"/>
            </a:endParaRPr>
          </a:p>
        </p:txBody>
      </p:sp>
      <p:sp>
        <p:nvSpPr>
          <p:cNvPr id="16" name="Ovale Legende 15"/>
          <p:cNvSpPr/>
          <p:nvPr/>
        </p:nvSpPr>
        <p:spPr>
          <a:xfrm rot="20783716">
            <a:off x="296612" y="1443186"/>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0" rIns="91321" bIns="45660" rtlCol="0" anchor="ctr"/>
          <a:lstStyle/>
          <a:p>
            <a:pPr algn="ctr"/>
            <a:endParaRPr lang="en-US" sz="2400" b="1" dirty="0">
              <a:solidFill>
                <a:schemeClr val="accent2"/>
              </a:solidFill>
            </a:endParaRPr>
          </a:p>
        </p:txBody>
      </p:sp>
      <p:sp>
        <p:nvSpPr>
          <p:cNvPr id="17" name="Textfeld 16"/>
          <p:cNvSpPr txBox="1"/>
          <p:nvPr/>
        </p:nvSpPr>
        <p:spPr>
          <a:xfrm rot="20819584">
            <a:off x="800825" y="1672321"/>
            <a:ext cx="2267924" cy="1015663"/>
          </a:xfrm>
          <a:prstGeom prst="rect">
            <a:avLst/>
          </a:prstGeom>
          <a:solidFill>
            <a:srgbClr val="FFE065"/>
          </a:solidFill>
        </p:spPr>
        <p:txBody>
          <a:bodyPr wrap="square" lIns="91321" tIns="45660" rIns="91321" bIns="45660" rtlCol="0">
            <a:spAutoFit/>
          </a:bodyPr>
          <a:lstStyle/>
          <a:p>
            <a:pPr lvl="0" algn="ctr"/>
            <a:r>
              <a:rPr lang="en-US" sz="2000" b="1" dirty="0" smtClean="0">
                <a:solidFill>
                  <a:srgbClr val="0053A5"/>
                </a:solidFill>
                <a:latin typeface="Arial"/>
                <a:cs typeface="+mn-cs"/>
              </a:rPr>
              <a:t>Please also </a:t>
            </a:r>
            <a:br>
              <a:rPr lang="en-US" sz="2000" b="1" dirty="0" smtClean="0">
                <a:solidFill>
                  <a:srgbClr val="0053A5"/>
                </a:solidFill>
                <a:latin typeface="Arial"/>
                <a:cs typeface="+mn-cs"/>
              </a:rPr>
            </a:br>
            <a:r>
              <a:rPr lang="en-US" sz="2000" b="1" dirty="0" smtClean="0">
                <a:solidFill>
                  <a:srgbClr val="0053A5"/>
                </a:solidFill>
                <a:latin typeface="Arial"/>
                <a:cs typeface="+mn-cs"/>
              </a:rPr>
              <a:t>refer </a:t>
            </a:r>
            <a:r>
              <a:rPr lang="en-US" sz="2000" b="1" dirty="0">
                <a:solidFill>
                  <a:srgbClr val="0053A5"/>
                </a:solidFill>
                <a:latin typeface="Arial"/>
                <a:cs typeface="+mn-cs"/>
              </a:rPr>
              <a:t>to </a:t>
            </a:r>
            <a:r>
              <a:rPr lang="en-US" sz="2000" b="1" dirty="0" smtClean="0">
                <a:solidFill>
                  <a:srgbClr val="0053A5"/>
                </a:solidFill>
                <a:latin typeface="Arial"/>
                <a:cs typeface="+mn-cs"/>
              </a:rPr>
              <a:t>our</a:t>
            </a:r>
          </a:p>
          <a:p>
            <a:pPr lvl="0" algn="ctr"/>
            <a:r>
              <a:rPr lang="en-US" sz="2000" b="1" dirty="0" smtClean="0">
                <a:solidFill>
                  <a:srgbClr val="0053A5"/>
                </a:solidFill>
                <a:latin typeface="Arial"/>
                <a:cs typeface="+mn-cs"/>
              </a:rPr>
              <a:t> </a:t>
            </a:r>
            <a:r>
              <a:rPr lang="en-US" sz="2000" b="1" dirty="0">
                <a:solidFill>
                  <a:srgbClr val="0053A5"/>
                </a:solidFill>
                <a:latin typeface="Arial"/>
                <a:cs typeface="+mn-cs"/>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21" tIns="45660" rIns="91321" bIns="45660" numCol="1" rtlCol="0" anchor="t" anchorCtr="0" compatLnSpc="1">
            <a:prstTxWarp prst="textNoShape">
              <a:avLst/>
            </a:prstTxWarp>
          </a:bodyPr>
          <a:lstStyle/>
          <a:p>
            <a:pPr marL="0" marR="0" indent="0" algn="l" defTabSz="913179" rtl="0" eaLnBrk="0" fontAlgn="base" latinLnBrk="0" hangingPunct="0">
              <a:lnSpc>
                <a:spcPct val="100000"/>
              </a:lnSpc>
              <a:spcBef>
                <a:spcPct val="0"/>
              </a:spcBef>
              <a:spcAft>
                <a:spcPct val="0"/>
              </a:spcAft>
              <a:buClrTx/>
              <a:buSzTx/>
              <a:buFontTx/>
              <a:buNone/>
              <a:tabLst/>
            </a:pPr>
            <a:endParaRPr kumimoji="0" lang="de-DE" sz="1400" b="1" i="0" u="none" strike="noStrike" cap="none" normalizeH="0" baseline="0" smtClean="0">
              <a:ln>
                <a:noFill/>
              </a:ln>
              <a:solidFill>
                <a:srgbClr val="F5BC1D"/>
              </a:solidFill>
              <a:effectLst/>
              <a:latin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3" y="6029851"/>
            <a:ext cx="670442" cy="7126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050556" y="2571742"/>
            <a:ext cx="4953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641935"/>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2014" y="457577"/>
            <a:ext cx="2007263" cy="32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590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5"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Rechteck 10"/>
          <p:cNvSpPr/>
          <p:nvPr userDrawn="1"/>
        </p:nvSpPr>
        <p:spPr>
          <a:xfrm>
            <a:off x="5"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89" tIns="45694" rIns="91389" bIns="45694"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55"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5" y="2143924"/>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09"/>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rtlCol="0">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29245930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89C1CFB5-EBE2-4872-8902-729CC8B23E7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373" indent="-263373">
              <a:buClr>
                <a:schemeClr val="accent2"/>
              </a:buClr>
              <a:buFont typeface="Arial" pitchFamily="34" charset="0"/>
              <a:buChar char="■"/>
              <a:defRPr sz="1800" baseline="0">
                <a:latin typeface="Arial" pitchFamily="34" charset="0"/>
                <a:cs typeface="Arial" pitchFamily="34" charset="0"/>
              </a:defRPr>
            </a:lvl1pPr>
            <a:lvl2pPr marL="537851" indent="-274479">
              <a:buClr>
                <a:schemeClr val="accent2"/>
              </a:buClr>
              <a:buFont typeface="Wingdings" pitchFamily="2" charset="2"/>
              <a:buChar char="§"/>
              <a:defRPr sz="1800" baseline="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6564842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89" tIns="45694" rIns="91389" bIns="45694"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304BB1F-BB78-4137-A0FE-A45E0DD7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373" indent="-263373">
              <a:buClr>
                <a:schemeClr val="accent2"/>
              </a:buClr>
              <a:buFont typeface="Arial" pitchFamily="34" charset="0"/>
              <a:buChar char="■"/>
              <a:defRPr sz="1800">
                <a:latin typeface="Arial" pitchFamily="34" charset="0"/>
                <a:cs typeface="Arial" pitchFamily="34" charset="0"/>
              </a:defRPr>
            </a:lvl1pPr>
            <a:lvl2pPr marL="537851" indent="-274479">
              <a:buClr>
                <a:schemeClr val="accent2"/>
              </a:buClr>
              <a:buFont typeface="Wingdings" pitchFamily="2" charset="2"/>
              <a:buChar char="§"/>
              <a:defRPr sz="180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rtlCol="0">
            <a:normAutofit/>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7568"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2315554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sp>
        <p:nvSpPr>
          <p:cNvPr id="3" name="Textfeld 2"/>
          <p:cNvSpPr txBox="1">
            <a:spLocks noChangeArrowheads="1"/>
          </p:cNvSpPr>
          <p:nvPr userDrawn="1"/>
        </p:nvSpPr>
        <p:spPr bwMode="auto">
          <a:xfrm>
            <a:off x="2502328" y="1764298"/>
            <a:ext cx="5652740" cy="830944"/>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r>
              <a:rPr lang="en-US" altLang="de-DE" smtClean="0">
                <a:solidFill>
                  <a:srgbClr val="0053A5"/>
                </a:solidFill>
                <a:latin typeface="Arial Black" pitchFamily="34" charset="0"/>
                <a:cs typeface="Arial" charset="0"/>
              </a:rPr>
              <a:t>Thank you very much </a:t>
            </a:r>
            <a:br>
              <a:rPr lang="en-US" altLang="de-DE" smtClean="0">
                <a:solidFill>
                  <a:srgbClr val="0053A5"/>
                </a:solidFill>
                <a:latin typeface="Arial Black" pitchFamily="34" charset="0"/>
                <a:cs typeface="Arial" charset="0"/>
              </a:rPr>
            </a:br>
            <a:r>
              <a:rPr lang="en-US" altLang="de-DE" smtClean="0">
                <a:solidFill>
                  <a:srgbClr val="0053A5"/>
                </a:solidFill>
                <a:latin typeface="Arial Black" pitchFamily="34" charset="0"/>
                <a:cs typeface="Arial" charset="0"/>
              </a:rPr>
              <a:t>for your attention!</a:t>
            </a:r>
            <a:endParaRPr lang="de-DE" altLang="de-DE" sz="2600" smtClean="0">
              <a:solidFill>
                <a:srgbClr val="0053A5"/>
              </a:solidFill>
              <a:latin typeface="Times" pitchFamily="18" charset="0"/>
              <a:cs typeface="Arial" charset="0"/>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0"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eaLnBrk="0" hangingPunct="0">
              <a:defRPr sz="800">
                <a:solidFill>
                  <a:srgbClr val="68676B"/>
                </a:solidFill>
                <a:latin typeface="Arial" charset="0"/>
              </a:defRPr>
            </a:lvl1pPr>
          </a:lstStyle>
          <a:p>
            <a:pPr>
              <a:defRPr/>
            </a:pPr>
            <a:r>
              <a:rPr lang="de-DE" altLang="zh-CN"/>
              <a:t>page </a:t>
            </a:r>
            <a:fld id="{F5B0E3E9-8BF2-4FEA-9886-CA5A5B5E3640}" type="slidenum">
              <a:rPr lang="de-DE" altLang="zh-CN"/>
              <a:pPr>
                <a:defRPr/>
              </a:pPr>
              <a:t>‹Nr.›</a:t>
            </a:fld>
            <a:endParaRPr lang="de-DE" altLang="zh-CN"/>
          </a:p>
        </p:txBody>
      </p:sp>
    </p:spTree>
    <p:extLst>
      <p:ext uri="{BB962C8B-B14F-4D97-AF65-F5344CB8AC3E}">
        <p14:creationId xmlns:p14="http://schemas.microsoft.com/office/powerpoint/2010/main" val="9498113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zh-CN" altLang="zh-CN" smtClean="0">
                <a:solidFill>
                  <a:srgbClr val="000000"/>
                </a:solidFill>
                <a:latin typeface="Arial"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B243989-C7DD-4FBF-9330-81B7A25A8D4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373" indent="-263373">
              <a:buClr>
                <a:schemeClr val="accent2"/>
              </a:buClr>
              <a:buFont typeface="Arial" pitchFamily="34" charset="0"/>
              <a:buChar char="■"/>
              <a:defRPr sz="1800" baseline="0">
                <a:latin typeface="Arial" pitchFamily="34" charset="0"/>
                <a:cs typeface="Arial" pitchFamily="34" charset="0"/>
              </a:defRPr>
            </a:lvl1pPr>
            <a:lvl2pPr marL="537851" indent="-274479">
              <a:buClr>
                <a:schemeClr val="accent2"/>
              </a:buClr>
              <a:buFont typeface="Wingdings" pitchFamily="2" charset="2"/>
              <a:buChar char="§"/>
              <a:defRPr sz="1800" baseline="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1128314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Rechteck 6"/>
          <p:cNvSpPr/>
          <p:nvPr userDrawn="1"/>
        </p:nvSpPr>
        <p:spPr>
          <a:xfrm>
            <a:off x="5"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Rechteck 7"/>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5"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89" tIns="45694" rIns="91389" bIns="45694"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pic>
        <p:nvPicPr>
          <p:cNvPr id="12"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04570"/>
            <a:ext cx="2124278" cy="35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3"/>
          </p:nvPr>
        </p:nvSpPr>
        <p:spPr>
          <a:xfrm>
            <a:off x="800155"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5" y="2143924"/>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09"/>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9631859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7DC54B5-2B4C-4708-85F9-E5C0CEB789B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6"/>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373" indent="-263373">
              <a:buClr>
                <a:schemeClr val="accent2"/>
              </a:buClr>
              <a:buFont typeface="Arial" pitchFamily="34" charset="0"/>
              <a:buChar char="■"/>
              <a:defRPr sz="1800" baseline="0">
                <a:latin typeface="Arial" pitchFamily="34" charset="0"/>
                <a:cs typeface="Arial" pitchFamily="34" charset="0"/>
              </a:defRPr>
            </a:lvl1pPr>
            <a:lvl2pPr marL="537851" indent="-274479">
              <a:buClr>
                <a:schemeClr val="accent2"/>
              </a:buClr>
              <a:buFont typeface="Wingdings" pitchFamily="2" charset="2"/>
              <a:buChar char="§"/>
              <a:defRPr sz="1800" baseline="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17958665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89" tIns="45694" rIns="91389" bIns="45694"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5"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5B4CD8D-6312-4ACB-9D00-1670D9F6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6" name="Grafik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6"/>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534670" y="1764296"/>
            <a:ext cx="9676130" cy="4990084"/>
          </a:xfrm>
        </p:spPr>
        <p:txBody>
          <a:bodyPr>
            <a:normAutofit/>
          </a:bodyPr>
          <a:lstStyle>
            <a:lvl1pPr marL="263373" indent="-263373">
              <a:buClr>
                <a:schemeClr val="accent2"/>
              </a:buClr>
              <a:buFont typeface="Arial" pitchFamily="34" charset="0"/>
              <a:buChar char="■"/>
              <a:defRPr sz="1800">
                <a:latin typeface="Arial" pitchFamily="34" charset="0"/>
                <a:cs typeface="Arial" pitchFamily="34" charset="0"/>
              </a:defRPr>
            </a:lvl1pPr>
            <a:lvl2pPr marL="537851" indent="-274479">
              <a:buClr>
                <a:schemeClr val="accent2"/>
              </a:buClr>
              <a:buFont typeface="Wingdings" pitchFamily="2" charset="2"/>
              <a:buChar char="§"/>
              <a:defRPr sz="180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7568"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0525306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9A54919-5C90-4930-A1C9-E2AB9B0429F8}"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6"/>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334132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Rechteck 10"/>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13" tIns="45656" rIns="91313" bIns="45656"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64"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64" y="2143933"/>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8"/>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rtlCol="0">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3184210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3" y="0"/>
            <a:ext cx="7667504" cy="1468746"/>
            <a:chOff x="-1" y="0"/>
            <a:chExt cx="7668000" cy="1468438"/>
          </a:xfrm>
        </p:grpSpPr>
        <p:sp>
          <p:nvSpPr>
            <p:cNvPr id="4"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6" name="Rechteck 5"/>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8"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6"/>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5B4A1851-AD67-42EC-A46D-72FC4D6B4FE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Tree>
    <p:extLst>
      <p:ext uri="{BB962C8B-B14F-4D97-AF65-F5344CB8AC3E}">
        <p14:creationId xmlns:p14="http://schemas.microsoft.com/office/powerpoint/2010/main" val="1557362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3" y="0"/>
            <a:ext cx="76675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17A9D734-526C-4376-A28D-1734754A1CB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6"/>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2720840" y="3420542"/>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51" indent="-274479">
              <a:buClr>
                <a:schemeClr val="accent2"/>
              </a:buClr>
              <a:buFont typeface="Wingdings" pitchFamily="2" charset="2"/>
              <a:buChar char="§"/>
              <a:defRPr sz="1800" baseline="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18929015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ast page_V1_DE">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0" y="2052345"/>
            <a:ext cx="4968651" cy="830944"/>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r>
              <a:rPr lang="de-DE" altLang="de-DE" smtClean="0">
                <a:solidFill>
                  <a:srgbClr val="0053A5"/>
                </a:solidFill>
                <a:latin typeface="Arial Black" pitchFamily="34" charset="0"/>
              </a:rPr>
              <a:t>Vielen Dank für </a:t>
            </a:r>
          </a:p>
          <a:p>
            <a:pPr algn="ctr" defTabSz="913963" eaLnBrk="0" fontAlgn="base" hangingPunct="0">
              <a:spcBef>
                <a:spcPct val="0"/>
              </a:spcBef>
              <a:spcAft>
                <a:spcPct val="0"/>
              </a:spcAft>
              <a:defRPr/>
            </a:pPr>
            <a:r>
              <a:rPr lang="de-DE" altLang="de-DE" smtClean="0">
                <a:solidFill>
                  <a:srgbClr val="0053A5"/>
                </a:solidFill>
                <a:latin typeface="Arial Black" pitchFamily="34" charset="0"/>
              </a:rPr>
              <a:t>Ihre Aufmerksamkeit!</a:t>
            </a:r>
          </a:p>
        </p:txBody>
      </p:sp>
      <p:pic>
        <p:nvPicPr>
          <p:cNvPr id="8" name="Grafik 7"/>
          <p:cNvPicPr>
            <a:picLocks noChangeAspect="1"/>
          </p:cNvPicPr>
          <p:nvPr userDrawn="1"/>
        </p:nvPicPr>
        <p:blipFill>
          <a:blip r:embed="rId2" cstate="print">
            <a:extLst/>
          </a:blip>
          <a:stretch>
            <a:fillRect/>
          </a:stretch>
        </p:blipFill>
        <p:spPr>
          <a:xfrm>
            <a:off x="3520230"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86"/>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7274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ast page_V1_EN">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0" y="2052345"/>
            <a:ext cx="4968651" cy="830944"/>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r>
              <a:rPr lang="de-DE" altLang="de-DE" smtClean="0">
                <a:solidFill>
                  <a:srgbClr val="0053A5"/>
                </a:solidFill>
                <a:latin typeface="Arial Black" pitchFamily="34" charset="0"/>
              </a:rPr>
              <a:t>Thank you very much</a:t>
            </a:r>
          </a:p>
          <a:p>
            <a:pPr algn="ctr" defTabSz="913963" eaLnBrk="0" fontAlgn="base" hangingPunct="0">
              <a:spcBef>
                <a:spcPct val="0"/>
              </a:spcBef>
              <a:spcAft>
                <a:spcPct val="0"/>
              </a:spcAft>
              <a:defRPr/>
            </a:pPr>
            <a:r>
              <a:rPr lang="de-DE" altLang="de-DE" smtClean="0">
                <a:solidFill>
                  <a:srgbClr val="0053A5"/>
                </a:solidFill>
                <a:latin typeface="Arial Black" pitchFamily="34" charset="0"/>
              </a:rPr>
              <a:t>for your attention!</a:t>
            </a:r>
          </a:p>
        </p:txBody>
      </p:sp>
      <p:pic>
        <p:nvPicPr>
          <p:cNvPr id="8" name="Grafik 7"/>
          <p:cNvPicPr>
            <a:picLocks noChangeAspect="1"/>
          </p:cNvPicPr>
          <p:nvPr userDrawn="1"/>
        </p:nvPicPr>
        <p:blipFill>
          <a:blip r:embed="rId2" cstate="print">
            <a:extLst/>
          </a:blip>
          <a:stretch>
            <a:fillRect/>
          </a:stretch>
        </p:blipFill>
        <p:spPr>
          <a:xfrm>
            <a:off x="3520230"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86"/>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2190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st page_V2">
    <p:spTree>
      <p:nvGrpSpPr>
        <p:cNvPr id="1" name=""/>
        <p:cNvGrpSpPr/>
        <p:nvPr/>
      </p:nvGrpSpPr>
      <p:grpSpPr>
        <a:xfrm>
          <a:off x="0" y="0"/>
          <a:ext cx="0" cy="0"/>
          <a:chOff x="0" y="0"/>
          <a:chExt cx="0" cy="0"/>
        </a:xfrm>
      </p:grpSpPr>
      <p:sp>
        <p:nvSpPr>
          <p:cNvPr id="2" name="Textfeld 1">
            <a:hlinkClick r:id="rId2"/>
          </p:cNvPr>
          <p:cNvSpPr txBox="1">
            <a:spLocks noChangeArrowheads="1"/>
          </p:cNvSpPr>
          <p:nvPr userDrawn="1"/>
        </p:nvSpPr>
        <p:spPr bwMode="auto">
          <a:xfrm>
            <a:off x="2250300"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3" name="Textfeld 2">
            <a:hlinkClick r:id="rId3"/>
          </p:cNvPr>
          <p:cNvSpPr txBox="1">
            <a:spLocks noChangeArrowheads="1"/>
          </p:cNvSpPr>
          <p:nvPr userDrawn="1"/>
        </p:nvSpPr>
        <p:spPr bwMode="auto">
          <a:xfrm>
            <a:off x="3546465"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4842634" y="3276548"/>
            <a:ext cx="1008132"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6138809"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7434975"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pic>
        <p:nvPicPr>
          <p:cNvPr id="7" name="Grafik 11"/>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 y="3006"/>
            <a:ext cx="10697901" cy="755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20058" y="6148033"/>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5399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pyright Dieffenbacher">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 y="3001"/>
            <a:ext cx="10696400" cy="7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userDrawn="1"/>
        </p:nvSpPr>
        <p:spPr bwMode="auto">
          <a:xfrm>
            <a:off x="558077" y="2253382"/>
            <a:ext cx="9683768" cy="2055343"/>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defTabSz="913963" eaLnBrk="0" fontAlgn="base" hangingPunct="0">
              <a:spcBef>
                <a:spcPct val="0"/>
              </a:spcBef>
              <a:spcAft>
                <a:spcPct val="0"/>
              </a:spcAft>
              <a:defRPr/>
            </a:pPr>
            <a:r>
              <a:rPr lang="en-US" altLang="de-DE" sz="1400" smtClean="0">
                <a:solidFill>
                  <a:srgbClr val="68676B"/>
                </a:solidFill>
                <a:latin typeface="Arial" charset="0"/>
              </a:rPr>
              <a:t>This product information is based on our experience and our current state of knowledge. All data contained herein are for general orientation only, non-binding and may not be valid for all sorts of applications. Since the function and the performance of our products also depend on the individual factors of the intended use, we recommend discussing specific applications with our technical advisory service. Due to our continuous product optimization we reserve the right to change our products and this product information at any time </a:t>
            </a:r>
            <a:r>
              <a:rPr lang="de-DE" altLang="de-DE" sz="1400" smtClean="0">
                <a:solidFill>
                  <a:srgbClr val="68676B"/>
                </a:solidFill>
                <a:latin typeface="Arial" charset="0"/>
              </a:rPr>
              <a:t>without prior notice.</a:t>
            </a:r>
          </a:p>
          <a:p>
            <a:pPr defTabSz="913963" eaLnBrk="0" fontAlgn="base" hangingPunct="0">
              <a:spcBef>
                <a:spcPct val="0"/>
              </a:spcBef>
              <a:spcAft>
                <a:spcPct val="0"/>
              </a:spcAft>
              <a:defRPr/>
            </a:pPr>
            <a:endParaRPr lang="de-DE" altLang="de-DE" sz="1400" smtClean="0">
              <a:solidFill>
                <a:srgbClr val="68676B"/>
              </a:solidFill>
              <a:latin typeface="Arial" charset="0"/>
            </a:endParaRPr>
          </a:p>
          <a:p>
            <a:pPr defTabSz="913963" eaLnBrk="0" fontAlgn="base" hangingPunct="0">
              <a:spcBef>
                <a:spcPct val="0"/>
              </a:spcBef>
              <a:spcAft>
                <a:spcPct val="0"/>
              </a:spcAft>
              <a:defRPr/>
            </a:pPr>
            <a:endParaRPr lang="de-DE" altLang="de-DE" sz="1400" smtClean="0">
              <a:solidFill>
                <a:srgbClr val="68676B"/>
              </a:solidFill>
              <a:latin typeface="Arial" charset="0"/>
            </a:endParaRPr>
          </a:p>
          <a:p>
            <a:pPr defTabSz="913963" eaLnBrk="0" fontAlgn="base" hangingPunct="0">
              <a:spcBef>
                <a:spcPct val="0"/>
              </a:spcBef>
              <a:spcAft>
                <a:spcPct val="0"/>
              </a:spcAft>
              <a:defRPr/>
            </a:pPr>
            <a:endParaRPr lang="de-DE" altLang="de-DE" sz="1400" smtClean="0">
              <a:solidFill>
                <a:srgbClr val="68676B"/>
              </a:solidFill>
              <a:latin typeface="Arial" charset="0"/>
            </a:endParaRPr>
          </a:p>
          <a:p>
            <a:pPr defTabSz="913963" fontAlgn="base">
              <a:spcBef>
                <a:spcPct val="0"/>
              </a:spcBef>
              <a:spcAft>
                <a:spcPct val="0"/>
              </a:spcAft>
              <a:defRPr/>
            </a:pPr>
            <a:r>
              <a:rPr lang="de-DE" altLang="de-DE" sz="1400" smtClean="0">
                <a:solidFill>
                  <a:srgbClr val="68676B"/>
                </a:solidFill>
                <a:latin typeface="Arial" charset="0"/>
              </a:rPr>
              <a:t>© Dieffenbacher GmbH Maschinen- und Anlagenbau. All rights reserved.</a:t>
            </a:r>
          </a:p>
        </p:txBody>
      </p:sp>
      <p:pic>
        <p:nvPicPr>
          <p:cNvPr id="4"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20058" y="6148033"/>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243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tangle 15"/>
          <p:cNvSpPr>
            <a:spLocks noChangeArrowheads="1"/>
          </p:cNvSpPr>
          <p:nvPr userDrawn="1"/>
        </p:nvSpPr>
        <p:spPr bwMode="auto">
          <a:xfrm>
            <a:off x="0" y="5"/>
            <a:ext cx="10693400" cy="7561263"/>
          </a:xfrm>
          <a:prstGeom prst="rect">
            <a:avLst/>
          </a:prstGeom>
          <a:solidFill>
            <a:srgbClr val="EDEDEE"/>
          </a:solidFill>
          <a:ln>
            <a:noFill/>
          </a:ln>
          <a:extLst/>
        </p:spPr>
        <p:txBody>
          <a:bodyPr wrap="none" lIns="98714" tIns="49385" rIns="98714" bIns="49385"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2600" smtClean="0">
              <a:solidFill>
                <a:srgbClr val="000000"/>
              </a:solidFill>
              <a:latin typeface="Times" pitchFamily="18" charset="0"/>
              <a:cs typeface="Arial" charset="0"/>
            </a:endParaRPr>
          </a:p>
        </p:txBody>
      </p:sp>
      <p:pic>
        <p:nvPicPr>
          <p:cNvPr id="3"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375"/>
          <a:stretch>
            <a:fillRect/>
          </a:stretch>
        </p:blipFill>
        <p:spPr bwMode="auto">
          <a:xfrm>
            <a:off x="0" y="1428243"/>
            <a:ext cx="10693400" cy="15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8" descr="Dieff-blau"/>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061" y="6641615"/>
            <a:ext cx="2125778" cy="2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712594" y="1680281"/>
            <a:ext cx="9089690" cy="588098"/>
          </a:xfrm>
          <a:prstGeom prst="rect">
            <a:avLst/>
          </a:prstGeom>
          <a:noFill/>
          <a:ln>
            <a:noFill/>
          </a:ln>
          <a:extLst/>
        </p:spPr>
        <p:txBody>
          <a:bodyPr lIns="98714" tIns="49385" rIns="98714" bIns="49385"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2600" b="1" smtClean="0">
                <a:solidFill>
                  <a:srgbClr val="FFFFFF"/>
                </a:solidFill>
                <a:cs typeface="Arial" charset="0"/>
              </a:rPr>
              <a:t>OSB and OSL Forming Concept</a:t>
            </a:r>
          </a:p>
        </p:txBody>
      </p:sp>
      <p:sp>
        <p:nvSpPr>
          <p:cNvPr id="6" name="Rectangle 6"/>
          <p:cNvSpPr>
            <a:spLocks noChangeArrowheads="1"/>
          </p:cNvSpPr>
          <p:nvPr userDrawn="1"/>
        </p:nvSpPr>
        <p:spPr bwMode="auto">
          <a:xfrm>
            <a:off x="712594" y="2100351"/>
            <a:ext cx="9089690" cy="504084"/>
          </a:xfrm>
          <a:prstGeom prst="rect">
            <a:avLst/>
          </a:prstGeom>
          <a:noFill/>
          <a:ln>
            <a:noFill/>
          </a:ln>
          <a:extLst/>
        </p:spPr>
        <p:txBody>
          <a:bodyPr lIns="98714" tIns="49385" rIns="98714" bIns="49385"/>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110000"/>
              </a:lnSpc>
              <a:spcBef>
                <a:spcPct val="0"/>
              </a:spcBef>
              <a:spcAft>
                <a:spcPct val="0"/>
              </a:spcAft>
              <a:defRPr/>
            </a:pPr>
            <a:endParaRPr lang="de-DE" altLang="de-DE" sz="1600" smtClean="0">
              <a:solidFill>
                <a:srgbClr val="F5BC1D"/>
              </a:solidFill>
              <a:cs typeface="Arial" charset="0"/>
            </a:endParaRPr>
          </a:p>
        </p:txBody>
      </p:sp>
      <p:sp>
        <p:nvSpPr>
          <p:cNvPr id="7" name="Rectangle 4"/>
          <p:cNvSpPr>
            <a:spLocks noChangeArrowheads="1"/>
          </p:cNvSpPr>
          <p:nvPr userDrawn="1"/>
        </p:nvSpPr>
        <p:spPr bwMode="auto">
          <a:xfrm>
            <a:off x="709593" y="2484415"/>
            <a:ext cx="1150650" cy="252042"/>
          </a:xfrm>
          <a:prstGeom prst="rect">
            <a:avLst/>
          </a:prstGeom>
          <a:noFill/>
          <a:ln>
            <a:noFill/>
          </a:ln>
          <a:extLst/>
        </p:spPr>
        <p:txBody>
          <a:bodyPr lIns="98714" tIns="49385" rIns="98714" bIns="49385"/>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1200" b="1" smtClean="0">
                <a:solidFill>
                  <a:srgbClr val="808080"/>
                </a:solidFill>
                <a:cs typeface="Arial" charset="0"/>
              </a:rPr>
              <a:t>05 | 2011</a:t>
            </a:r>
          </a:p>
        </p:txBody>
      </p:sp>
      <p:pic>
        <p:nvPicPr>
          <p:cNvPr id="8"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608" y="3243547"/>
            <a:ext cx="4961149" cy="16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1"/>
          <p:cNvGrpSpPr>
            <a:grpSpLocks/>
          </p:cNvGrpSpPr>
          <p:nvPr userDrawn="1"/>
        </p:nvGrpSpPr>
        <p:grpSpPr bwMode="auto">
          <a:xfrm>
            <a:off x="6" y="3219543"/>
            <a:ext cx="10241841" cy="1690783"/>
            <a:chOff x="0" y="2028"/>
            <a:chExt cx="6452" cy="1065"/>
          </a:xfrm>
        </p:grpSpPr>
        <p:sp>
          <p:nvSpPr>
            <p:cNvPr id="10" name="Line 23"/>
            <p:cNvSpPr>
              <a:spLocks noChangeShapeType="1"/>
            </p:cNvSpPr>
            <p:nvPr userDrawn="1"/>
          </p:nvSpPr>
          <p:spPr bwMode="auto">
            <a:xfrm>
              <a:off x="0" y="3086"/>
              <a:ext cx="5953"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11" name="Line 24"/>
            <p:cNvSpPr>
              <a:spLocks noChangeShapeType="1"/>
            </p:cNvSpPr>
            <p:nvPr userDrawn="1"/>
          </p:nvSpPr>
          <p:spPr bwMode="auto">
            <a:xfrm flipV="1">
              <a:off x="5953" y="2028"/>
              <a:ext cx="499" cy="1065"/>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12" name="Line 22"/>
            <p:cNvSpPr>
              <a:spLocks noChangeShapeType="1"/>
            </p:cNvSpPr>
            <p:nvPr userDrawn="1"/>
          </p:nvSpPr>
          <p:spPr bwMode="auto">
            <a:xfrm>
              <a:off x="0" y="2037"/>
              <a:ext cx="6452"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Tree>
    <p:extLst>
      <p:ext uri="{BB962C8B-B14F-4D97-AF65-F5344CB8AC3E}">
        <p14:creationId xmlns:p14="http://schemas.microsoft.com/office/powerpoint/2010/main" val="31031486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81" y="1150944"/>
            <a:ext cx="9396413" cy="722312"/>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9750" y="1844675"/>
            <a:ext cx="9685338" cy="49006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5158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828681" y="1150944"/>
            <a:ext cx="9396413" cy="722312"/>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39750" y="1836738"/>
            <a:ext cx="9685338" cy="4900612"/>
          </a:xfrm>
        </p:spPr>
        <p:txBody>
          <a:bodyPr/>
          <a:lstStyle/>
          <a:p>
            <a:pPr lvl="0"/>
            <a:endParaRPr lang="en-US" noProof="0" dirty="0"/>
          </a:p>
        </p:txBody>
      </p:sp>
    </p:spTree>
    <p:extLst>
      <p:ext uri="{BB962C8B-B14F-4D97-AF65-F5344CB8AC3E}">
        <p14:creationId xmlns:p14="http://schemas.microsoft.com/office/powerpoint/2010/main" val="24832398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36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89C1CFB5-EBE2-4872-8902-729CC8B23E7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48" indent="-263148">
              <a:buClr>
                <a:schemeClr val="accent2"/>
              </a:buClr>
              <a:buFont typeface="Arial" pitchFamily="34" charset="0"/>
              <a:buChar char="■"/>
              <a:defRPr sz="1800" baseline="0">
                <a:latin typeface="Arial" pitchFamily="34" charset="0"/>
                <a:cs typeface="Arial" pitchFamily="34" charset="0"/>
              </a:defRPr>
            </a:lvl1pPr>
            <a:lvl2pPr marL="537387" indent="-274245">
              <a:buClr>
                <a:schemeClr val="accent2"/>
              </a:buClr>
              <a:buFont typeface="Wingdings" pitchFamily="2" charset="2"/>
              <a:buChar char="§"/>
              <a:defRPr sz="1800" baseline="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33006346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81" y="1150944"/>
            <a:ext cx="9396413" cy="722312"/>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539750" y="1836738"/>
            <a:ext cx="4765675"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5457831" y="1836738"/>
            <a:ext cx="4767263"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122421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708402" cy="756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hlinkClick r:id="rId3"/>
          </p:cNvPr>
          <p:cNvSpPr txBox="1">
            <a:spLocks noChangeArrowheads="1"/>
          </p:cNvSpPr>
          <p:nvPr userDrawn="1"/>
        </p:nvSpPr>
        <p:spPr bwMode="auto">
          <a:xfrm>
            <a:off x="2250300"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3546465"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4842634" y="3276548"/>
            <a:ext cx="1008132"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6138809"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
        <p:nvSpPr>
          <p:cNvPr id="7" name="Textfeld 6">
            <a:hlinkClick r:id="rId7"/>
          </p:cNvPr>
          <p:cNvSpPr txBox="1">
            <a:spLocks noChangeArrowheads="1"/>
          </p:cNvSpPr>
          <p:nvPr userDrawn="1"/>
        </p:nvSpPr>
        <p:spPr bwMode="auto">
          <a:xfrm>
            <a:off x="7434975" y="3276548"/>
            <a:ext cx="1080141" cy="1200276"/>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a:p>
            <a:pPr defTabSz="913963" eaLnBrk="0" fontAlgn="base" hangingPunct="0">
              <a:spcBef>
                <a:spcPct val="0"/>
              </a:spcBef>
              <a:spcAft>
                <a:spcPct val="0"/>
              </a:spcAft>
              <a:defRPr/>
            </a:pPr>
            <a:endParaRPr lang="de-DE" altLang="de-DE" smtClean="0">
              <a:solidFill>
                <a:srgbClr val="000000"/>
              </a:solidFill>
            </a:endParaRPr>
          </a:p>
        </p:txBody>
      </p:sp>
    </p:spTree>
    <p:extLst>
      <p:ext uri="{BB962C8B-B14F-4D97-AF65-F5344CB8AC3E}">
        <p14:creationId xmlns:p14="http://schemas.microsoft.com/office/powerpoint/2010/main" val="22067880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5"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Rechteck 10"/>
          <p:cNvSpPr/>
          <p:nvPr userDrawn="1"/>
        </p:nvSpPr>
        <p:spPr>
          <a:xfrm>
            <a:off x="5"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89" tIns="45694" rIns="91389" bIns="45694"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55"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5" y="2143924"/>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09"/>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1737410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93C24EB3-F2A9-46ED-A139-C6E47994F1E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373" indent="-263373">
              <a:buClr>
                <a:schemeClr val="accent2"/>
              </a:buClr>
              <a:buFont typeface="Arial" pitchFamily="34" charset="0"/>
              <a:buChar char="■"/>
              <a:defRPr sz="1800" baseline="0">
                <a:latin typeface="Arial" pitchFamily="34" charset="0"/>
                <a:cs typeface="Arial" pitchFamily="34" charset="0"/>
              </a:defRPr>
            </a:lvl1pPr>
            <a:lvl2pPr marL="537851" indent="-274479">
              <a:buClr>
                <a:schemeClr val="accent2"/>
              </a:buClr>
              <a:buFont typeface="Wingdings" pitchFamily="2" charset="2"/>
              <a:buChar char="§"/>
              <a:defRPr sz="1800" baseline="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5117316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89" tIns="45694" rIns="91389" bIns="45694"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7C225734-C396-4910-8D03-1074484A3B4E}"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373" indent="-263373">
              <a:buClr>
                <a:schemeClr val="accent2"/>
              </a:buClr>
              <a:buFont typeface="Arial" pitchFamily="34" charset="0"/>
              <a:buChar char="■"/>
              <a:defRPr sz="1800">
                <a:latin typeface="Arial" pitchFamily="34" charset="0"/>
                <a:cs typeface="Arial" pitchFamily="34" charset="0"/>
              </a:defRPr>
            </a:lvl1pPr>
            <a:lvl2pPr marL="537851" indent="-274479">
              <a:buClr>
                <a:schemeClr val="accent2"/>
              </a:buClr>
              <a:buFont typeface="Wingdings" pitchFamily="2" charset="2"/>
              <a:buChar char="§"/>
              <a:defRPr sz="180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7568"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4837778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DE59E5DD-0C85-42F2-A705-D5160D832CA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1243161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615F12D-60D3-4B6B-815F-FFA00D75B38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2720840" y="3420542"/>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51" indent="-274479">
              <a:buClr>
                <a:schemeClr val="accent2"/>
              </a:buClr>
              <a:buFont typeface="Wingdings" pitchFamily="2" charset="2"/>
              <a:buChar char="§"/>
              <a:defRPr sz="1800" baseline="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14223777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0" y="0"/>
            <a:ext cx="10243341" cy="1468746"/>
            <a:chOff x="-1" y="0"/>
            <a:chExt cx="10243245" cy="1468438"/>
          </a:xfrm>
        </p:grpSpPr>
        <p:sp>
          <p:nvSpPr>
            <p:cNvPr id="4"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9"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460A5ED-2118-493E-8B7F-698EF1663F57}"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0" name="Textfeld 9"/>
          <p:cNvSpPr txBox="1">
            <a:spLocks noChangeArrowheads="1"/>
          </p:cNvSpPr>
          <p:nvPr userDrawn="1"/>
        </p:nvSpPr>
        <p:spPr bwMode="auto">
          <a:xfrm>
            <a:off x="838616" y="567100"/>
            <a:ext cx="4617605" cy="282047"/>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r>
              <a:rPr lang="de-DE" altLang="de-DE" sz="1200" b="1" smtClean="0">
                <a:solidFill>
                  <a:srgbClr val="FFFFFF"/>
                </a:solidFill>
              </a:rPr>
              <a:t>For internal use only!!!</a:t>
            </a:r>
          </a:p>
        </p:txBody>
      </p:sp>
      <p:sp>
        <p:nvSpPr>
          <p:cNvPr id="11" name="Textfeld 10"/>
          <p:cNvSpPr txBox="1">
            <a:spLocks noChangeArrowheads="1"/>
          </p:cNvSpPr>
          <p:nvPr userDrawn="1"/>
        </p:nvSpPr>
        <p:spPr bwMode="auto">
          <a:xfrm>
            <a:off x="2754361" y="3488083"/>
            <a:ext cx="5184679" cy="585098"/>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r>
              <a:rPr lang="de-DE" altLang="de-DE" sz="3200" smtClean="0">
                <a:solidFill>
                  <a:srgbClr val="C00000"/>
                </a:solidFill>
                <a:latin typeface="Arial Black" pitchFamily="34" charset="0"/>
              </a:rPr>
              <a:t>Internal information!!!</a:t>
            </a:r>
          </a:p>
        </p:txBody>
      </p:sp>
    </p:spTree>
    <p:extLst>
      <p:ext uri="{BB962C8B-B14F-4D97-AF65-F5344CB8AC3E}">
        <p14:creationId xmlns:p14="http://schemas.microsoft.com/office/powerpoint/2010/main" val="17281112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8" y="6997174"/>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D18E523-6940-4528-8E7C-AF1EFD240EE5}"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2" name="Textfeld 11"/>
          <p:cNvSpPr txBox="1">
            <a:spLocks noChangeArrowheads="1"/>
          </p:cNvSpPr>
          <p:nvPr userDrawn="1"/>
        </p:nvSpPr>
        <p:spPr bwMode="auto">
          <a:xfrm>
            <a:off x="838616" y="567100"/>
            <a:ext cx="4617605" cy="282047"/>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r>
              <a:rPr lang="de-DE" altLang="de-DE" sz="1200" b="1" smtClean="0">
                <a:solidFill>
                  <a:srgbClr val="FFFFFF"/>
                </a:solidFill>
              </a:rPr>
              <a:t>For internal use only!!!</a:t>
            </a:r>
          </a:p>
        </p:txBody>
      </p:sp>
      <p:sp>
        <p:nvSpPr>
          <p:cNvPr id="3" name="Inhaltsplatzhalter 2"/>
          <p:cNvSpPr>
            <a:spLocks noGrp="1"/>
          </p:cNvSpPr>
          <p:nvPr>
            <p:ph idx="1"/>
          </p:nvPr>
        </p:nvSpPr>
        <p:spPr/>
        <p:txBody>
          <a:bodyPr>
            <a:normAutofit/>
          </a:bodyPr>
          <a:lstStyle>
            <a:lvl1pPr marL="263373" indent="-263373">
              <a:buClr>
                <a:schemeClr val="accent2"/>
              </a:buClr>
              <a:buFont typeface="Arial" pitchFamily="34" charset="0"/>
              <a:buChar char="■"/>
              <a:defRPr sz="1800" baseline="0">
                <a:latin typeface="Arial" pitchFamily="34" charset="0"/>
                <a:cs typeface="Arial" pitchFamily="34" charset="0"/>
              </a:defRPr>
            </a:lvl1pPr>
            <a:lvl2pPr marL="537851" indent="-274479">
              <a:buClr>
                <a:schemeClr val="accent2"/>
              </a:buClr>
              <a:buFont typeface="Wingdings" pitchFamily="2" charset="2"/>
              <a:buChar char="§"/>
              <a:defRPr sz="1800" baseline="0">
                <a:latin typeface="Arial" pitchFamily="34" charset="0"/>
                <a:cs typeface="Arial" pitchFamily="34" charset="0"/>
              </a:defRPr>
            </a:lvl2pPr>
            <a:lvl3pPr marL="802813" indent="-264962">
              <a:buClr>
                <a:schemeClr val="accent2"/>
              </a:buClr>
              <a:buFont typeface="Arial" pitchFamily="34" charset="0"/>
              <a:buChar char="•"/>
              <a:defRPr sz="1800">
                <a:latin typeface="Arial" pitchFamily="34" charset="0"/>
                <a:cs typeface="Arial" pitchFamily="34" charset="0"/>
              </a:defRPr>
            </a:lvl3pPr>
            <a:lvl4pPr marL="1075711" indent="-27289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427567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898380" y="1771799"/>
            <a:ext cx="4896641" cy="830944"/>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r>
              <a:rPr lang="en-US" altLang="de-DE" smtClean="0">
                <a:solidFill>
                  <a:srgbClr val="0053A5"/>
                </a:solidFill>
                <a:latin typeface="Arial Black" pitchFamily="34" charset="0"/>
              </a:rPr>
              <a:t>Vielen Dank für Ihre Aufmerksamkeit!</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0"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21543321-7649-4445-B3AA-829555A96C10}" type="slidenum">
              <a:rPr lang="de-DE" altLang="zh-CN"/>
              <a:pPr>
                <a:defRPr/>
              </a:pPr>
              <a:t>‹Nr.›</a:t>
            </a:fld>
            <a:endParaRPr lang="de-DE" altLang="zh-CN"/>
          </a:p>
        </p:txBody>
      </p:sp>
    </p:spTree>
    <p:extLst>
      <p:ext uri="{BB962C8B-B14F-4D97-AF65-F5344CB8AC3E}">
        <p14:creationId xmlns:p14="http://schemas.microsoft.com/office/powerpoint/2010/main" val="3765144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13" tIns="45656" rIns="91313" bIns="45656"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304BB1F-BB78-4137-A0FE-A45E0DD7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148" indent="-263148">
              <a:buClr>
                <a:schemeClr val="accent2"/>
              </a:buClr>
              <a:buFont typeface="Arial" pitchFamily="34" charset="0"/>
              <a:buChar char="■"/>
              <a:defRPr sz="1800">
                <a:latin typeface="Arial" pitchFamily="34" charset="0"/>
                <a:cs typeface="Arial" pitchFamily="34" charset="0"/>
              </a:defRPr>
            </a:lvl1pPr>
            <a:lvl2pPr marL="537387" indent="-274245">
              <a:buClr>
                <a:schemeClr val="accent2"/>
              </a:buClr>
              <a:buFont typeface="Wingdings" pitchFamily="2" charset="2"/>
              <a:buChar char="§"/>
              <a:defRPr sz="180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rtlCol="0">
            <a:normAutofit/>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6565"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1856058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3"/>
            <a:ext cx="25504"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502328" y="1764298"/>
            <a:ext cx="5652740" cy="830944"/>
          </a:xfrm>
          <a:prstGeom prst="rect">
            <a:avLst/>
          </a:prstGeom>
          <a:no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r>
              <a:rPr lang="en-US" altLang="de-DE" smtClean="0">
                <a:solidFill>
                  <a:srgbClr val="0053A5"/>
                </a:solidFill>
                <a:latin typeface="Arial Black" pitchFamily="34" charset="0"/>
              </a:rPr>
              <a:t>Thank you very much </a:t>
            </a:r>
            <a:br>
              <a:rPr lang="en-US" altLang="de-DE" smtClean="0">
                <a:solidFill>
                  <a:srgbClr val="0053A5"/>
                </a:solidFill>
                <a:latin typeface="Arial Black" pitchFamily="34" charset="0"/>
              </a:rPr>
            </a:br>
            <a:r>
              <a:rPr lang="en-US" altLang="de-DE" smtClean="0">
                <a:solidFill>
                  <a:srgbClr val="0053A5"/>
                </a:solidFill>
                <a:latin typeface="Arial Black" pitchFamily="34" charset="0"/>
              </a:rPr>
              <a:t>for your attention!</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963"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0"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C660170A-6B82-43C2-9BFF-952BBCBE57D9}" type="slidenum">
              <a:rPr lang="de-DE" altLang="zh-CN"/>
              <a:pPr>
                <a:defRPr/>
              </a:pPr>
              <a:t>‹Nr.›</a:t>
            </a:fld>
            <a:endParaRPr lang="de-DE" altLang="zh-CN"/>
          </a:p>
        </p:txBody>
      </p:sp>
    </p:spTree>
    <p:extLst>
      <p:ext uri="{BB962C8B-B14F-4D97-AF65-F5344CB8AC3E}">
        <p14:creationId xmlns:p14="http://schemas.microsoft.com/office/powerpoint/2010/main" val="30775324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extLst/>
          </a:blip>
          <a:srcRect/>
          <a:stretch>
            <a:fillRect/>
          </a:stretch>
        </p:blipFill>
        <p:spPr bwMode="auto">
          <a:xfrm>
            <a:off x="5375282" y="1144351"/>
            <a:ext cx="4167677" cy="5909101"/>
          </a:xfrm>
          <a:prstGeom prst="rect">
            <a:avLst/>
          </a:prstGeom>
          <a:noFill/>
          <a:ln>
            <a:noFill/>
          </a:ln>
          <a:effectLst>
            <a:glow rad="63500">
              <a:schemeClr val="accent1">
                <a:satMod val="175000"/>
                <a:alpha val="40000"/>
              </a:schemeClr>
            </a:glow>
          </a:effectLst>
          <a:extLst/>
        </p:spPr>
      </p:pic>
      <p:pic>
        <p:nvPicPr>
          <p:cNvPr id="3" name="Picture 2"/>
          <p:cNvPicPr>
            <a:picLocks noChangeAspect="1" noChangeArrowheads="1"/>
          </p:cNvPicPr>
          <p:nvPr userDrawn="1"/>
        </p:nvPicPr>
        <p:blipFill>
          <a:blip r:embed="rId3" cstate="print">
            <a:extLst/>
          </a:blip>
          <a:srcRect/>
          <a:stretch>
            <a:fillRect/>
          </a:stretch>
        </p:blipFill>
        <p:spPr bwMode="auto">
          <a:xfrm>
            <a:off x="2466380" y="982305"/>
            <a:ext cx="4536504" cy="6427302"/>
          </a:xfrm>
          <a:prstGeom prst="rect">
            <a:avLst/>
          </a:prstGeom>
          <a:noFill/>
          <a:ln>
            <a:noFill/>
          </a:ln>
          <a:effectLst>
            <a:glow rad="101600">
              <a:schemeClr val="accent1">
                <a:satMod val="175000"/>
                <a:alpha val="40000"/>
              </a:schemeClr>
            </a:glow>
            <a:outerShdw blurRad="50800" dist="38100" dir="18900000" algn="bl" rotWithShape="0">
              <a:prstClr val="black">
                <a:alpha val="40000"/>
              </a:prstClr>
            </a:outerShdw>
          </a:effectLst>
          <a:extLst/>
        </p:spPr>
      </p:pic>
      <p:sp>
        <p:nvSpPr>
          <p:cNvPr id="4" name="Rectangle 32"/>
          <p:cNvSpPr>
            <a:spLocks noChangeArrowheads="1"/>
          </p:cNvSpPr>
          <p:nvPr userDrawn="1"/>
        </p:nvSpPr>
        <p:spPr bwMode="auto">
          <a:xfrm>
            <a:off x="9599763" y="7049683"/>
            <a:ext cx="25503" cy="507085"/>
          </a:xfrm>
          <a:prstGeom prst="rect">
            <a:avLst/>
          </a:prstGeom>
          <a:solidFill>
            <a:srgbClr val="767878"/>
          </a:solidFill>
          <a:ln>
            <a:noFill/>
          </a:ln>
          <a:extLst/>
        </p:spPr>
        <p:txBody>
          <a:bodyPr lIns="86357" tIns="43179" rIns="86357" bIns="4317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9"/>
          <p:cNvGrpSpPr>
            <a:grpSpLocks/>
          </p:cNvGrpSpPr>
          <p:nvPr userDrawn="1"/>
        </p:nvGrpSpPr>
        <p:grpSpPr bwMode="auto">
          <a:xfrm>
            <a:off x="4" y="0"/>
            <a:ext cx="76720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rgbClr val="D8DADC"/>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de-DE" altLang="de-DE" smtClean="0">
                <a:solidFill>
                  <a:srgbClr val="000000"/>
                </a:solidFill>
                <a:latin typeface="Arial" charset="0"/>
              </a:endParaRPr>
            </a:p>
          </p:txBody>
        </p:sp>
        <p:sp>
          <p:nvSpPr>
            <p:cNvPr id="7" name="Line 52"/>
            <p:cNvSpPr>
              <a:spLocks noChangeShapeType="1"/>
            </p:cNvSpPr>
            <p:nvPr userDrawn="1"/>
          </p:nvSpPr>
          <p:spPr bwMode="auto">
            <a:xfrm>
              <a:off x="640249" y="820466"/>
              <a:ext cx="0" cy="647972"/>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a:spLocks noChangeArrowheads="1"/>
            </p:cNvSpPr>
            <p:nvPr userDrawn="1"/>
          </p:nvSpPr>
          <p:spPr bwMode="auto">
            <a:xfrm>
              <a:off x="-1" y="589475"/>
              <a:ext cx="7666501" cy="238489"/>
            </a:xfrm>
            <a:prstGeom prst="rect">
              <a:avLst/>
            </a:prstGeom>
            <a:gradFill rotWithShape="1">
              <a:gsLst>
                <a:gs pos="0">
                  <a:srgbClr val="002C65"/>
                </a:gs>
                <a:gs pos="50000">
                  <a:srgbClr val="004494"/>
                </a:gs>
                <a:gs pos="100000">
                  <a:srgbClr val="0053B1"/>
                </a:gs>
              </a:gsLst>
              <a:lin ang="2700000" scaled="1"/>
            </a:gradFill>
            <a:ln>
              <a:noFill/>
            </a:ln>
            <a:extLst/>
          </p:spPr>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de-DE" altLang="de-DE" smtClean="0">
                <a:solidFill>
                  <a:srgbClr val="FFFFFF"/>
                </a:solidFill>
                <a:latin typeface="Arial" charset="0"/>
              </a:endParaRPr>
            </a:p>
          </p:txBody>
        </p:sp>
        <p:sp>
          <p:nvSpPr>
            <p:cNvPr id="9" name="Line 47"/>
            <p:cNvSpPr>
              <a:spLocks noChangeShapeType="1"/>
            </p:cNvSpPr>
            <p:nvPr userDrawn="1"/>
          </p:nvSpPr>
          <p:spPr bwMode="auto">
            <a:xfrm>
              <a:off x="640249" y="590975"/>
              <a:ext cx="0" cy="325487"/>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396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43781" y="6976168"/>
            <a:ext cx="601578" cy="123111"/>
          </a:xfrm>
          <a:prstGeom prst="rect">
            <a:avLst/>
          </a:prstGeom>
          <a:noFill/>
          <a:ln>
            <a:noFill/>
          </a:ln>
          <a:effectLst/>
          <a:extLst/>
        </p:spPr>
        <p:txBody>
          <a:bodyPr lIns="0" tIns="0" rIns="0" bIns="0">
            <a:spAutoFit/>
          </a:bodyP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de-DE" altLang="zh-CN" sz="800" smtClean="0">
                <a:solidFill>
                  <a:srgbClr val="68676B"/>
                </a:solidFill>
                <a:latin typeface="Arial" charset="0"/>
                <a:ea typeface="宋体" charset="-122"/>
              </a:rPr>
              <a:t>page </a:t>
            </a:r>
            <a:fld id="{2F68A1D0-E861-4F7F-B9A0-3D06BB3E9411}" type="slidenum">
              <a:rPr lang="de-DE" altLang="zh-CN" sz="800" smtClean="0">
                <a:solidFill>
                  <a:srgbClr val="68676B"/>
                </a:solidFill>
                <a:latin typeface="Arial" charset="0"/>
                <a:ea typeface="宋体" charset="-122"/>
              </a:rPr>
              <a:pPr fontAlgn="base">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3564"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e Legende 11"/>
          <p:cNvSpPr/>
          <p:nvPr/>
        </p:nvSpPr>
        <p:spPr>
          <a:xfrm rot="20783716">
            <a:off x="297044" y="1443241"/>
            <a:ext cx="3286931" cy="1480748"/>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4" rIns="91389" bIns="4569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endParaRPr lang="en-US" altLang="zh-CN" b="1" smtClean="0">
              <a:solidFill>
                <a:srgbClr val="0053A5"/>
              </a:solidFill>
              <a:latin typeface="Arial" charset="0"/>
              <a:ea typeface="宋体" charset="-122"/>
            </a:endParaRPr>
          </a:p>
        </p:txBody>
      </p:sp>
      <p:sp>
        <p:nvSpPr>
          <p:cNvPr id="13" name="Textfeld 12"/>
          <p:cNvSpPr txBox="1">
            <a:spLocks noChangeArrowheads="1"/>
          </p:cNvSpPr>
          <p:nvPr/>
        </p:nvSpPr>
        <p:spPr bwMode="auto">
          <a:xfrm rot="20819584">
            <a:off x="801110" y="1672785"/>
            <a:ext cx="2268297" cy="1015669"/>
          </a:xfrm>
          <a:prstGeom prst="rect">
            <a:avLst/>
          </a:prstGeom>
          <a:solidFill>
            <a:srgbClr val="FFE065"/>
          </a:solidFill>
          <a:ln>
            <a:noFill/>
          </a:ln>
          <a:extLst/>
        </p:spPr>
        <p:txBody>
          <a:bodyPr lIns="91389" tIns="45694" rIns="91389" bIns="4569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963" eaLnBrk="0" fontAlgn="base" hangingPunct="0">
              <a:spcBef>
                <a:spcPct val="0"/>
              </a:spcBef>
              <a:spcAft>
                <a:spcPct val="0"/>
              </a:spcAft>
              <a:defRPr/>
            </a:pPr>
            <a:r>
              <a:rPr lang="en-US" altLang="de-DE" sz="2000" b="1" smtClean="0">
                <a:solidFill>
                  <a:srgbClr val="0053A5"/>
                </a:solidFill>
                <a:latin typeface="Arial" charset="0"/>
              </a:rPr>
              <a:t>Please also </a:t>
            </a:r>
            <a:br>
              <a:rPr lang="en-US" altLang="de-DE" sz="2000" b="1" smtClean="0">
                <a:solidFill>
                  <a:srgbClr val="0053A5"/>
                </a:solidFill>
                <a:latin typeface="Arial" charset="0"/>
              </a:rPr>
            </a:br>
            <a:r>
              <a:rPr lang="en-US" altLang="de-DE" sz="2000" b="1" smtClean="0">
                <a:solidFill>
                  <a:srgbClr val="0053A5"/>
                </a:solidFill>
                <a:latin typeface="Arial" charset="0"/>
              </a:rPr>
              <a:t>refer to our</a:t>
            </a:r>
          </a:p>
          <a:p>
            <a:pPr algn="ctr" defTabSz="913963" eaLnBrk="0" fontAlgn="base" hangingPunct="0">
              <a:spcBef>
                <a:spcPct val="0"/>
              </a:spcBef>
              <a:spcAft>
                <a:spcPct val="0"/>
              </a:spcAft>
              <a:defRPr/>
            </a:pPr>
            <a:r>
              <a:rPr lang="en-US" altLang="de-DE" sz="2000" b="1" smtClean="0">
                <a:solidFill>
                  <a:srgbClr val="0053A5"/>
                </a:solidFill>
                <a:latin typeface="Arial" charset="0"/>
              </a:rPr>
              <a:t> product catalog</a:t>
            </a:r>
          </a:p>
        </p:txBody>
      </p:sp>
      <p:sp>
        <p:nvSpPr>
          <p:cNvPr id="14" name="Rechteck 13">
            <a:hlinkClick r:id="rId5"/>
          </p:cNvPr>
          <p:cNvSpPr>
            <a:spLocks noChangeArrowheads="1"/>
          </p:cNvSpPr>
          <p:nvPr userDrawn="1"/>
        </p:nvSpPr>
        <p:spPr bwMode="auto">
          <a:xfrm>
            <a:off x="1857243" y="6226040"/>
            <a:ext cx="3061901" cy="360060"/>
          </a:xfrm>
          <a:prstGeom prst="rect">
            <a:avLst/>
          </a:prstGeom>
          <a:noFill/>
          <a:ln>
            <a:noFill/>
          </a:ln>
          <a:extLst/>
        </p:spPr>
        <p:txBody>
          <a:bodyPr lIns="91389" tIns="45694" rIns="91389" bIns="45694"/>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1400" b="1" smtClean="0">
              <a:solidFill>
                <a:srgbClr val="F5BC1D"/>
              </a:solidFill>
              <a:latin typeface="Arial" charset="0"/>
            </a:endParaRPr>
          </a:p>
        </p:txBody>
      </p:sp>
      <p:pic>
        <p:nvPicPr>
          <p:cNvPr id="15"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219" y="6029507"/>
            <a:ext cx="670587" cy="7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494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2611" y="2349392"/>
            <a:ext cx="9088190" cy="1620271"/>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716" y="4284717"/>
            <a:ext cx="7485980" cy="1932323"/>
          </a:xfrm>
          <a:prstGeom prst="rect">
            <a:avLst/>
          </a:prstGeom>
        </p:spPr>
        <p:txBody>
          <a:bodyPr/>
          <a:lstStyle>
            <a:lvl1pPr marL="0" indent="0" algn="ctr">
              <a:buNone/>
              <a:defRPr/>
            </a:lvl1pPr>
            <a:lvl2pPr marL="431848" indent="0" algn="ctr">
              <a:buNone/>
              <a:defRPr/>
            </a:lvl2pPr>
            <a:lvl3pPr marL="863696" indent="0" algn="ctr">
              <a:buNone/>
              <a:defRPr/>
            </a:lvl3pPr>
            <a:lvl4pPr marL="1295543" indent="0" algn="ctr">
              <a:buNone/>
              <a:defRPr/>
            </a:lvl4pPr>
            <a:lvl5pPr marL="1727391" indent="0" algn="ctr">
              <a:buNone/>
              <a:defRPr/>
            </a:lvl5pPr>
            <a:lvl6pPr marL="2159240" indent="0" algn="ctr">
              <a:buNone/>
              <a:defRPr/>
            </a:lvl6pPr>
            <a:lvl7pPr marL="2591087" indent="0" algn="ctr">
              <a:buNone/>
              <a:defRPr/>
            </a:lvl7pPr>
            <a:lvl8pPr marL="3022934" indent="0" algn="ctr">
              <a:buNone/>
              <a:defRPr/>
            </a:lvl8pPr>
            <a:lvl9pPr marL="3454782"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4189120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2010" y="457577"/>
            <a:ext cx="2007263" cy="32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2455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0" name="Rechteck 9"/>
          <p:cNvSpPr/>
          <p:nvPr userDrawn="1"/>
        </p:nvSpPr>
        <p:spPr>
          <a:xfrm>
            <a:off x="4266559"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Rechteck 10"/>
          <p:cNvSpPr/>
          <p:nvPr userDrawn="1"/>
        </p:nvSpPr>
        <p:spPr>
          <a:xfrm>
            <a:off x="0"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432" tIns="45715" rIns="91432" bIns="45715"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50" y="1650938"/>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0" y="2143919"/>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04"/>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rtlCol="0">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35459213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89C1CFB5-EBE2-4872-8902-729CC8B23E7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1" y="1764296"/>
            <a:ext cx="9696450" cy="4990084"/>
          </a:xfrm>
        </p:spPr>
        <p:txBody>
          <a:bodyPr>
            <a:normAutofit/>
          </a:bodyPr>
          <a:lstStyle>
            <a:lvl1pPr marL="263500" indent="-263500">
              <a:buClr>
                <a:schemeClr val="accent2"/>
              </a:buClr>
              <a:buFont typeface="Arial" pitchFamily="34" charset="0"/>
              <a:buChar char="■"/>
              <a:defRPr sz="1800" baseline="0">
                <a:latin typeface="Arial" pitchFamily="34" charset="0"/>
                <a:cs typeface="Arial" pitchFamily="34" charset="0"/>
              </a:defRPr>
            </a:lvl1pPr>
            <a:lvl2pPr marL="538111" indent="-274611">
              <a:buClr>
                <a:schemeClr val="accent2"/>
              </a:buClr>
              <a:buFont typeface="Wingdings" pitchFamily="2" charset="2"/>
              <a:buChar char="§"/>
              <a:defRPr sz="1800" baseline="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1304225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099"/>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432" tIns="45715" rIns="91432" bIns="45715"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9" name="Gruppieren 8"/>
          <p:cNvGrpSpPr>
            <a:grpSpLocks/>
          </p:cNvGrpSpPr>
          <p:nvPr userDrawn="1"/>
        </p:nvGrpSpPr>
        <p:grpSpPr bwMode="auto">
          <a:xfrm>
            <a:off x="1"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304BB1F-BB78-4137-A0FE-A45E0DD7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500" indent="-263500">
              <a:buClr>
                <a:schemeClr val="accent2"/>
              </a:buClr>
              <a:buFont typeface="Arial" pitchFamily="34" charset="0"/>
              <a:buChar char="■"/>
              <a:defRPr sz="1800">
                <a:latin typeface="Arial" pitchFamily="34" charset="0"/>
                <a:cs typeface="Arial" pitchFamily="34" charset="0"/>
              </a:defRPr>
            </a:lvl1pPr>
            <a:lvl2pPr marL="538111" indent="-274611">
              <a:buClr>
                <a:schemeClr val="accent2"/>
              </a:buClr>
              <a:buFont typeface="Wingdings" pitchFamily="2" charset="2"/>
              <a:buChar char="§"/>
              <a:defRPr sz="180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2" y="4356696"/>
            <a:ext cx="4225553" cy="2399705"/>
          </a:xfrm>
        </p:spPr>
        <p:txBody>
          <a:bodyPr rtlCol="0">
            <a:normAutofit/>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8126"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3468200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sp>
        <p:nvSpPr>
          <p:cNvPr id="3" name="Textfeld 2"/>
          <p:cNvSpPr txBox="1">
            <a:spLocks noChangeArrowheads="1"/>
          </p:cNvSpPr>
          <p:nvPr userDrawn="1"/>
        </p:nvSpPr>
        <p:spPr bwMode="auto">
          <a:xfrm>
            <a:off x="2502328" y="1764295"/>
            <a:ext cx="5652740" cy="831139"/>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r>
              <a:rPr lang="en-US" altLang="de-DE" smtClean="0">
                <a:solidFill>
                  <a:srgbClr val="0053A5"/>
                </a:solidFill>
                <a:latin typeface="Arial Black" pitchFamily="34" charset="0"/>
                <a:cs typeface="Arial" charset="0"/>
              </a:rPr>
              <a:t>Thank you very much </a:t>
            </a:r>
            <a:br>
              <a:rPr lang="en-US" altLang="de-DE" smtClean="0">
                <a:solidFill>
                  <a:srgbClr val="0053A5"/>
                </a:solidFill>
                <a:latin typeface="Arial Black" pitchFamily="34" charset="0"/>
                <a:cs typeface="Arial" charset="0"/>
              </a:rPr>
            </a:br>
            <a:r>
              <a:rPr lang="en-US" altLang="de-DE" smtClean="0">
                <a:solidFill>
                  <a:srgbClr val="0053A5"/>
                </a:solidFill>
                <a:latin typeface="Arial Black" pitchFamily="34" charset="0"/>
                <a:cs typeface="Arial" charset="0"/>
              </a:rPr>
              <a:t>for your attention!</a:t>
            </a:r>
            <a:endParaRPr lang="de-DE" altLang="de-DE" sz="2600" smtClean="0">
              <a:solidFill>
                <a:srgbClr val="0053A5"/>
              </a:solidFill>
              <a:latin typeface="Times" pitchFamily="18" charset="0"/>
              <a:cs typeface="Arial" charset="0"/>
            </a:endParaRPr>
          </a:p>
        </p:txBody>
      </p:sp>
      <p:grpSp>
        <p:nvGrpSpPr>
          <p:cNvPr id="4" name="Gruppieren 8"/>
          <p:cNvGrpSpPr>
            <a:grpSpLocks/>
          </p:cNvGrpSpPr>
          <p:nvPr userDrawn="1"/>
        </p:nvGrpSpPr>
        <p:grpSpPr bwMode="auto">
          <a:xfrm>
            <a:off x="1"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25"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49"/>
            <a:ext cx="754598" cy="402067"/>
          </a:xfrm>
        </p:spPr>
        <p:txBody>
          <a:bodyPr/>
          <a:lstStyle>
            <a:lvl1pPr eaLnBrk="0" hangingPunct="0">
              <a:defRPr sz="800">
                <a:solidFill>
                  <a:srgbClr val="68676B"/>
                </a:solidFill>
                <a:latin typeface="Arial" charset="0"/>
              </a:defRPr>
            </a:lvl1pPr>
          </a:lstStyle>
          <a:p>
            <a:pPr>
              <a:defRPr/>
            </a:pPr>
            <a:r>
              <a:rPr lang="de-DE" altLang="zh-CN"/>
              <a:t>page </a:t>
            </a:r>
            <a:fld id="{F5B0E3E9-8BF2-4FEA-9886-CA5A5B5E3640}" type="slidenum">
              <a:rPr lang="de-DE" altLang="zh-CN"/>
              <a:pPr>
                <a:defRPr/>
              </a:pPr>
              <a:t>‹Nr.›</a:t>
            </a:fld>
            <a:endParaRPr lang="de-DE" altLang="zh-CN"/>
          </a:p>
        </p:txBody>
      </p:sp>
    </p:spTree>
    <p:extLst>
      <p:ext uri="{BB962C8B-B14F-4D97-AF65-F5344CB8AC3E}">
        <p14:creationId xmlns:p14="http://schemas.microsoft.com/office/powerpoint/2010/main" val="10275625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zh-CN" altLang="zh-CN" smtClean="0">
                <a:solidFill>
                  <a:srgbClr val="000000"/>
                </a:solidFill>
                <a:latin typeface="Arial"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B243989-C7DD-4FBF-9330-81B7A25A8D4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1" y="1764296"/>
            <a:ext cx="9696450" cy="4990084"/>
          </a:xfrm>
        </p:spPr>
        <p:txBody>
          <a:bodyPr>
            <a:normAutofit/>
          </a:bodyPr>
          <a:lstStyle>
            <a:lvl1pPr marL="263500" indent="-263500">
              <a:buClr>
                <a:schemeClr val="accent2"/>
              </a:buClr>
              <a:buFont typeface="Arial" pitchFamily="34" charset="0"/>
              <a:buChar char="■"/>
              <a:defRPr sz="1800" baseline="0">
                <a:latin typeface="Arial" pitchFamily="34" charset="0"/>
                <a:cs typeface="Arial" pitchFamily="34" charset="0"/>
              </a:defRPr>
            </a:lvl1pPr>
            <a:lvl2pPr marL="538111" indent="-274611">
              <a:buClr>
                <a:schemeClr val="accent2"/>
              </a:buClr>
              <a:buFont typeface="Wingdings" pitchFamily="2" charset="2"/>
              <a:buChar char="§"/>
              <a:defRPr sz="1800" baseline="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10908476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Rechteck 6"/>
          <p:cNvSpPr/>
          <p:nvPr userDrawn="1"/>
        </p:nvSpPr>
        <p:spPr>
          <a:xfrm>
            <a:off x="0"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Rechteck 7"/>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4266559"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0"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432" tIns="45715" rIns="91432" bIns="45715"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pic>
        <p:nvPicPr>
          <p:cNvPr id="12"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04570"/>
            <a:ext cx="2124278" cy="35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3"/>
          </p:nvPr>
        </p:nvSpPr>
        <p:spPr>
          <a:xfrm>
            <a:off x="800150" y="1650938"/>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0" y="2143919"/>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04"/>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1410677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sp>
        <p:nvSpPr>
          <p:cNvPr id="3" name="Textfeld 2"/>
          <p:cNvSpPr txBox="1">
            <a:spLocks noChangeArrowheads="1"/>
          </p:cNvSpPr>
          <p:nvPr userDrawn="1"/>
        </p:nvSpPr>
        <p:spPr bwMode="auto">
          <a:xfrm>
            <a:off x="2502328" y="1764299"/>
            <a:ext cx="5652740" cy="830867"/>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r>
              <a:rPr lang="en-US" altLang="de-DE" smtClean="0">
                <a:solidFill>
                  <a:srgbClr val="0053A5"/>
                </a:solidFill>
                <a:latin typeface="Arial Black" pitchFamily="34" charset="0"/>
                <a:cs typeface="Arial" charset="0"/>
              </a:rPr>
              <a:t>Thank you very much </a:t>
            </a:r>
            <a:br>
              <a:rPr lang="en-US" altLang="de-DE" smtClean="0">
                <a:solidFill>
                  <a:srgbClr val="0053A5"/>
                </a:solidFill>
                <a:latin typeface="Arial Black" pitchFamily="34" charset="0"/>
                <a:cs typeface="Arial" charset="0"/>
              </a:rPr>
            </a:br>
            <a:r>
              <a:rPr lang="en-US" altLang="de-DE" smtClean="0">
                <a:solidFill>
                  <a:srgbClr val="0053A5"/>
                </a:solidFill>
                <a:latin typeface="Arial Black" pitchFamily="34" charset="0"/>
                <a:cs typeface="Arial" charset="0"/>
              </a:rPr>
              <a:t>for your attention!</a:t>
            </a:r>
            <a:endParaRPr lang="de-DE" altLang="de-DE" sz="2600" smtClean="0">
              <a:solidFill>
                <a:srgbClr val="0053A5"/>
              </a:solidFill>
              <a:latin typeface="Times" pitchFamily="18" charset="0"/>
              <a:cs typeface="Arial" charset="0"/>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eaLnBrk="0" hangingPunct="0">
              <a:defRPr sz="800">
                <a:solidFill>
                  <a:srgbClr val="68676B"/>
                </a:solidFill>
                <a:latin typeface="Arial" charset="0"/>
              </a:defRPr>
            </a:lvl1pPr>
          </a:lstStyle>
          <a:p>
            <a:pPr>
              <a:defRPr/>
            </a:pPr>
            <a:r>
              <a:rPr lang="de-DE" altLang="zh-CN"/>
              <a:t>page </a:t>
            </a:r>
            <a:fld id="{F5B0E3E9-8BF2-4FEA-9886-CA5A5B5E3640}" type="slidenum">
              <a:rPr lang="de-DE" altLang="zh-CN"/>
              <a:pPr>
                <a:defRPr/>
              </a:pPr>
              <a:t>‹Nr.›</a:t>
            </a:fld>
            <a:endParaRPr lang="de-DE" altLang="zh-CN"/>
          </a:p>
        </p:txBody>
      </p:sp>
    </p:spTree>
    <p:extLst>
      <p:ext uri="{BB962C8B-B14F-4D97-AF65-F5344CB8AC3E}">
        <p14:creationId xmlns:p14="http://schemas.microsoft.com/office/powerpoint/2010/main" val="41729724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1"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7DC54B5-2B4C-4708-85F9-E5C0CEB789B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1" y="1764296"/>
            <a:ext cx="9696450" cy="4990084"/>
          </a:xfrm>
        </p:spPr>
        <p:txBody>
          <a:bodyPr>
            <a:normAutofit/>
          </a:bodyPr>
          <a:lstStyle>
            <a:lvl1pPr marL="263500" indent="-263500">
              <a:buClr>
                <a:schemeClr val="accent2"/>
              </a:buClr>
              <a:buFont typeface="Arial" pitchFamily="34" charset="0"/>
              <a:buChar char="■"/>
              <a:defRPr sz="1800" baseline="0">
                <a:latin typeface="Arial" pitchFamily="34" charset="0"/>
                <a:cs typeface="Arial" pitchFamily="34" charset="0"/>
              </a:defRPr>
            </a:lvl1pPr>
            <a:lvl2pPr marL="538111" indent="-274611">
              <a:buClr>
                <a:schemeClr val="accent2"/>
              </a:buClr>
              <a:buFont typeface="Wingdings" pitchFamily="2" charset="2"/>
              <a:buChar char="§"/>
              <a:defRPr sz="1800" baseline="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18404848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099"/>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432" tIns="45715" rIns="91432" bIns="45715"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1"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5"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5B4CD8D-6312-4ACB-9D00-1670D9F6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6" name="Grafik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534670" y="1764296"/>
            <a:ext cx="9676130" cy="4990084"/>
          </a:xfrm>
        </p:spPr>
        <p:txBody>
          <a:bodyPr>
            <a:normAutofit/>
          </a:bodyPr>
          <a:lstStyle>
            <a:lvl1pPr marL="263500" indent="-263500">
              <a:buClr>
                <a:schemeClr val="accent2"/>
              </a:buClr>
              <a:buFont typeface="Arial" pitchFamily="34" charset="0"/>
              <a:buChar char="■"/>
              <a:defRPr sz="1800">
                <a:latin typeface="Arial" pitchFamily="34" charset="0"/>
                <a:cs typeface="Arial" pitchFamily="34" charset="0"/>
              </a:defRPr>
            </a:lvl1pPr>
            <a:lvl2pPr marL="538111" indent="-274611">
              <a:buClr>
                <a:schemeClr val="accent2"/>
              </a:buClr>
              <a:buFont typeface="Wingdings" pitchFamily="2" charset="2"/>
              <a:buChar char="§"/>
              <a:defRPr sz="180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2" y="4356696"/>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8126"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40355560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1"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9A54919-5C90-4930-A1C9-E2AB9B0429F8}"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6210607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1" y="0"/>
            <a:ext cx="7667504" cy="1468746"/>
            <a:chOff x="-1" y="0"/>
            <a:chExt cx="7668000" cy="1468438"/>
          </a:xfrm>
        </p:grpSpPr>
        <p:sp>
          <p:nvSpPr>
            <p:cNvPr id="4"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6" name="Rechteck 5"/>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8"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5B4A1851-AD67-42EC-A46D-72FC4D6B4FE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Tree>
    <p:extLst>
      <p:ext uri="{BB962C8B-B14F-4D97-AF65-F5344CB8AC3E}">
        <p14:creationId xmlns:p14="http://schemas.microsoft.com/office/powerpoint/2010/main" val="40714859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1" y="0"/>
            <a:ext cx="76675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17A9D734-526C-4376-A28D-1734754A1CB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2720835" y="3420537"/>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8111" indent="-274611">
              <a:buClr>
                <a:schemeClr val="accent2"/>
              </a:buClr>
              <a:buFont typeface="Wingdings" pitchFamily="2" charset="2"/>
              <a:buChar char="§"/>
              <a:defRPr sz="1800" baseline="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22310650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ast page_V1_DE">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1"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75" y="2052343"/>
            <a:ext cx="4968651" cy="831139"/>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r>
              <a:rPr lang="de-DE" altLang="de-DE" smtClean="0">
                <a:solidFill>
                  <a:srgbClr val="0053A5"/>
                </a:solidFill>
                <a:latin typeface="Arial Black" pitchFamily="34" charset="0"/>
              </a:rPr>
              <a:t>Vielen Dank für </a:t>
            </a:r>
          </a:p>
          <a:p>
            <a:pPr algn="ctr" defTabSz="914400" eaLnBrk="0" fontAlgn="base" hangingPunct="0">
              <a:spcBef>
                <a:spcPct val="0"/>
              </a:spcBef>
              <a:spcAft>
                <a:spcPct val="0"/>
              </a:spcAft>
              <a:defRPr/>
            </a:pPr>
            <a:r>
              <a:rPr lang="de-DE" altLang="de-DE" smtClean="0">
                <a:solidFill>
                  <a:srgbClr val="0053A5"/>
                </a:solidFill>
                <a:latin typeface="Arial Black" pitchFamily="34" charset="0"/>
              </a:rPr>
              <a:t>Ihre Aufmerksamkeit!</a:t>
            </a:r>
          </a:p>
        </p:txBody>
      </p:sp>
      <p:pic>
        <p:nvPicPr>
          <p:cNvPr id="8" name="Grafik 7"/>
          <p:cNvPicPr>
            <a:picLocks noChangeAspect="1"/>
          </p:cNvPicPr>
          <p:nvPr userDrawn="1"/>
        </p:nvPicPr>
        <p:blipFill>
          <a:blip r:embed="rId2" cstate="print">
            <a:extLst/>
          </a:blip>
          <a:stretch>
            <a:fillRect/>
          </a:stretch>
        </p:blipFill>
        <p:spPr>
          <a:xfrm>
            <a:off x="3520225"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81"/>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5484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ast page_V1_EN">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1"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75" y="2052343"/>
            <a:ext cx="4968651" cy="831139"/>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r>
              <a:rPr lang="de-DE" altLang="de-DE" smtClean="0">
                <a:solidFill>
                  <a:srgbClr val="0053A5"/>
                </a:solidFill>
                <a:latin typeface="Arial Black" pitchFamily="34" charset="0"/>
              </a:rPr>
              <a:t>Thank you very much</a:t>
            </a:r>
          </a:p>
          <a:p>
            <a:pPr algn="ctr" defTabSz="914400" eaLnBrk="0" fontAlgn="base" hangingPunct="0">
              <a:spcBef>
                <a:spcPct val="0"/>
              </a:spcBef>
              <a:spcAft>
                <a:spcPct val="0"/>
              </a:spcAft>
              <a:defRPr/>
            </a:pPr>
            <a:r>
              <a:rPr lang="de-DE" altLang="de-DE" smtClean="0">
                <a:solidFill>
                  <a:srgbClr val="0053A5"/>
                </a:solidFill>
                <a:latin typeface="Arial Black" pitchFamily="34" charset="0"/>
              </a:rPr>
              <a:t>for your attention!</a:t>
            </a:r>
          </a:p>
        </p:txBody>
      </p:sp>
      <p:pic>
        <p:nvPicPr>
          <p:cNvPr id="8" name="Grafik 7"/>
          <p:cNvPicPr>
            <a:picLocks noChangeAspect="1"/>
          </p:cNvPicPr>
          <p:nvPr userDrawn="1"/>
        </p:nvPicPr>
        <p:blipFill>
          <a:blip r:embed="rId2" cstate="print">
            <a:extLst/>
          </a:blip>
          <a:stretch>
            <a:fillRect/>
          </a:stretch>
        </p:blipFill>
        <p:spPr>
          <a:xfrm>
            <a:off x="3520225"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81"/>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1539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ast page_V2">
    <p:spTree>
      <p:nvGrpSpPr>
        <p:cNvPr id="1" name=""/>
        <p:cNvGrpSpPr/>
        <p:nvPr/>
      </p:nvGrpSpPr>
      <p:grpSpPr>
        <a:xfrm>
          <a:off x="0" y="0"/>
          <a:ext cx="0" cy="0"/>
          <a:chOff x="0" y="0"/>
          <a:chExt cx="0" cy="0"/>
        </a:xfrm>
      </p:grpSpPr>
      <p:sp>
        <p:nvSpPr>
          <p:cNvPr id="2" name="Textfeld 1">
            <a:hlinkClick r:id="rId2"/>
          </p:cNvPr>
          <p:cNvSpPr txBox="1">
            <a:spLocks noChangeArrowheads="1"/>
          </p:cNvSpPr>
          <p:nvPr userDrawn="1"/>
        </p:nvSpPr>
        <p:spPr bwMode="auto">
          <a:xfrm>
            <a:off x="2250295"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3" name="Textfeld 2">
            <a:hlinkClick r:id="rId3"/>
          </p:cNvPr>
          <p:cNvSpPr txBox="1">
            <a:spLocks noChangeArrowheads="1"/>
          </p:cNvSpPr>
          <p:nvPr userDrawn="1"/>
        </p:nvSpPr>
        <p:spPr bwMode="auto">
          <a:xfrm>
            <a:off x="3546465"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4842634" y="3276547"/>
            <a:ext cx="1008132"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6138804"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7434974"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pic>
        <p:nvPicPr>
          <p:cNvPr id="7" name="Grafik 11"/>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 y="3001"/>
            <a:ext cx="10697901" cy="755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20053" y="6148028"/>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0489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pyright Dieffenbacher">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3001"/>
            <a:ext cx="10696400" cy="7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userDrawn="1"/>
        </p:nvSpPr>
        <p:spPr bwMode="auto">
          <a:xfrm>
            <a:off x="558074" y="2253377"/>
            <a:ext cx="9683768" cy="2055343"/>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defTabSz="914400" eaLnBrk="0" fontAlgn="base" hangingPunct="0">
              <a:spcBef>
                <a:spcPct val="0"/>
              </a:spcBef>
              <a:spcAft>
                <a:spcPct val="0"/>
              </a:spcAft>
              <a:defRPr/>
            </a:pPr>
            <a:r>
              <a:rPr lang="en-US" altLang="de-DE" sz="1400" smtClean="0">
                <a:solidFill>
                  <a:srgbClr val="68676B"/>
                </a:solidFill>
                <a:latin typeface="Arial" charset="0"/>
              </a:rPr>
              <a:t>This product information is based on our experience and our current state of knowledge. All data contained herein are for general orientation only, non-binding and may not be valid for all sorts of applications. Since the function and the performance of our products also depend on the individual factors of the intended use, we recommend discussing specific applications with our technical advisory service. Due to our continuous product optimization we reserve the right to change our products and this product information at any time </a:t>
            </a:r>
            <a:r>
              <a:rPr lang="de-DE" altLang="de-DE" sz="1400" smtClean="0">
                <a:solidFill>
                  <a:srgbClr val="68676B"/>
                </a:solidFill>
                <a:latin typeface="Arial" charset="0"/>
              </a:rPr>
              <a:t>without prior notice.</a:t>
            </a:r>
          </a:p>
          <a:p>
            <a:pPr defTabSz="914400" eaLnBrk="0" fontAlgn="base" hangingPunct="0">
              <a:spcBef>
                <a:spcPct val="0"/>
              </a:spcBef>
              <a:spcAft>
                <a:spcPct val="0"/>
              </a:spcAft>
              <a:defRPr/>
            </a:pPr>
            <a:endParaRPr lang="de-DE" altLang="de-DE" sz="1400" smtClean="0">
              <a:solidFill>
                <a:srgbClr val="68676B"/>
              </a:solidFill>
              <a:latin typeface="Arial" charset="0"/>
            </a:endParaRPr>
          </a:p>
          <a:p>
            <a:pPr defTabSz="914400" eaLnBrk="0" fontAlgn="base" hangingPunct="0">
              <a:spcBef>
                <a:spcPct val="0"/>
              </a:spcBef>
              <a:spcAft>
                <a:spcPct val="0"/>
              </a:spcAft>
              <a:defRPr/>
            </a:pPr>
            <a:endParaRPr lang="de-DE" altLang="de-DE" sz="1400" smtClean="0">
              <a:solidFill>
                <a:srgbClr val="68676B"/>
              </a:solidFill>
              <a:latin typeface="Arial" charset="0"/>
            </a:endParaRPr>
          </a:p>
          <a:p>
            <a:pPr defTabSz="914400" eaLnBrk="0" fontAlgn="base" hangingPunct="0">
              <a:spcBef>
                <a:spcPct val="0"/>
              </a:spcBef>
              <a:spcAft>
                <a:spcPct val="0"/>
              </a:spcAft>
              <a:defRPr/>
            </a:pPr>
            <a:endParaRPr lang="de-DE" altLang="de-DE" sz="1400" smtClean="0">
              <a:solidFill>
                <a:srgbClr val="68676B"/>
              </a:solidFill>
              <a:latin typeface="Arial" charset="0"/>
            </a:endParaRPr>
          </a:p>
          <a:p>
            <a:pPr defTabSz="914400" fontAlgn="base">
              <a:spcBef>
                <a:spcPct val="0"/>
              </a:spcBef>
              <a:spcAft>
                <a:spcPct val="0"/>
              </a:spcAft>
              <a:defRPr/>
            </a:pPr>
            <a:r>
              <a:rPr lang="de-DE" altLang="de-DE" sz="1400" smtClean="0">
                <a:solidFill>
                  <a:srgbClr val="68676B"/>
                </a:solidFill>
                <a:latin typeface="Arial" charset="0"/>
              </a:rPr>
              <a:t>© Dieffenbacher GmbH Maschinen- und Anlagenbau. All rights reserved.</a:t>
            </a:r>
          </a:p>
        </p:txBody>
      </p:sp>
      <p:pic>
        <p:nvPicPr>
          <p:cNvPr id="4"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20053" y="6148028"/>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5422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tangle 15"/>
          <p:cNvSpPr>
            <a:spLocks noChangeArrowheads="1"/>
          </p:cNvSpPr>
          <p:nvPr userDrawn="1"/>
        </p:nvSpPr>
        <p:spPr bwMode="auto">
          <a:xfrm>
            <a:off x="0" y="0"/>
            <a:ext cx="10693400" cy="7561263"/>
          </a:xfrm>
          <a:prstGeom prst="rect">
            <a:avLst/>
          </a:prstGeom>
          <a:solidFill>
            <a:srgbClr val="EDEDEE"/>
          </a:solidFill>
          <a:ln>
            <a:noFill/>
          </a:ln>
          <a:extLst/>
        </p:spPr>
        <p:txBody>
          <a:bodyPr wrap="none" lIns="98761" tIns="49408" rIns="98761" bIns="49408"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2600" smtClean="0">
              <a:solidFill>
                <a:srgbClr val="000000"/>
              </a:solidFill>
              <a:latin typeface="Times" pitchFamily="18" charset="0"/>
              <a:cs typeface="Arial" charset="0"/>
            </a:endParaRPr>
          </a:p>
        </p:txBody>
      </p:sp>
      <p:pic>
        <p:nvPicPr>
          <p:cNvPr id="3"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375"/>
          <a:stretch>
            <a:fillRect/>
          </a:stretch>
        </p:blipFill>
        <p:spPr bwMode="auto">
          <a:xfrm>
            <a:off x="0" y="1428239"/>
            <a:ext cx="10693400" cy="15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8" descr="Dieff-blau"/>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061" y="6641610"/>
            <a:ext cx="2125778" cy="2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712594" y="1680281"/>
            <a:ext cx="9089690" cy="588098"/>
          </a:xfrm>
          <a:prstGeom prst="rect">
            <a:avLst/>
          </a:prstGeom>
          <a:noFill/>
          <a:ln>
            <a:noFill/>
          </a:ln>
          <a:extLst/>
        </p:spPr>
        <p:txBody>
          <a:bodyPr lIns="98761" tIns="49408" rIns="98761" bIns="49408"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2600" b="1" smtClean="0">
                <a:solidFill>
                  <a:srgbClr val="FFFFFF"/>
                </a:solidFill>
                <a:cs typeface="Arial" charset="0"/>
              </a:rPr>
              <a:t>OSB and OSL Forming Concept</a:t>
            </a:r>
          </a:p>
        </p:txBody>
      </p:sp>
      <p:sp>
        <p:nvSpPr>
          <p:cNvPr id="6" name="Rectangle 6"/>
          <p:cNvSpPr>
            <a:spLocks noChangeArrowheads="1"/>
          </p:cNvSpPr>
          <p:nvPr userDrawn="1"/>
        </p:nvSpPr>
        <p:spPr bwMode="auto">
          <a:xfrm>
            <a:off x="712594" y="2100351"/>
            <a:ext cx="9089690" cy="504084"/>
          </a:xfrm>
          <a:prstGeom prst="rect">
            <a:avLst/>
          </a:prstGeom>
          <a:noFill/>
          <a:ln>
            <a:noFill/>
          </a:ln>
          <a:extLst/>
        </p:spPr>
        <p:txBody>
          <a:bodyPr lIns="98761" tIns="49408" rIns="98761" bIns="49408"/>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110000"/>
              </a:lnSpc>
              <a:spcBef>
                <a:spcPct val="0"/>
              </a:spcBef>
              <a:spcAft>
                <a:spcPct val="0"/>
              </a:spcAft>
              <a:defRPr/>
            </a:pPr>
            <a:endParaRPr lang="de-DE" altLang="de-DE" sz="1600" smtClean="0">
              <a:solidFill>
                <a:srgbClr val="F5BC1D"/>
              </a:solidFill>
              <a:cs typeface="Arial" charset="0"/>
            </a:endParaRPr>
          </a:p>
        </p:txBody>
      </p:sp>
      <p:sp>
        <p:nvSpPr>
          <p:cNvPr id="7" name="Rectangle 4"/>
          <p:cNvSpPr>
            <a:spLocks noChangeArrowheads="1"/>
          </p:cNvSpPr>
          <p:nvPr userDrawn="1"/>
        </p:nvSpPr>
        <p:spPr bwMode="auto">
          <a:xfrm>
            <a:off x="709593" y="2484415"/>
            <a:ext cx="1150650" cy="252042"/>
          </a:xfrm>
          <a:prstGeom prst="rect">
            <a:avLst/>
          </a:prstGeom>
          <a:noFill/>
          <a:ln>
            <a:noFill/>
          </a:ln>
          <a:extLst/>
        </p:spPr>
        <p:txBody>
          <a:bodyPr lIns="98761" tIns="49408" rIns="98761" bIns="49408"/>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1200" b="1" smtClean="0">
                <a:solidFill>
                  <a:srgbClr val="808080"/>
                </a:solidFill>
                <a:cs typeface="Arial" charset="0"/>
              </a:rPr>
              <a:t>05 | 2011</a:t>
            </a:r>
          </a:p>
        </p:txBody>
      </p:sp>
      <p:pic>
        <p:nvPicPr>
          <p:cNvPr id="8"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608" y="3243542"/>
            <a:ext cx="4961149" cy="16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1"/>
          <p:cNvGrpSpPr>
            <a:grpSpLocks/>
          </p:cNvGrpSpPr>
          <p:nvPr userDrawn="1"/>
        </p:nvGrpSpPr>
        <p:grpSpPr bwMode="auto">
          <a:xfrm>
            <a:off x="1" y="3219538"/>
            <a:ext cx="10241841" cy="1690783"/>
            <a:chOff x="0" y="2028"/>
            <a:chExt cx="6452" cy="1065"/>
          </a:xfrm>
        </p:grpSpPr>
        <p:sp>
          <p:nvSpPr>
            <p:cNvPr id="10" name="Line 23"/>
            <p:cNvSpPr>
              <a:spLocks noChangeShapeType="1"/>
            </p:cNvSpPr>
            <p:nvPr userDrawn="1"/>
          </p:nvSpPr>
          <p:spPr bwMode="auto">
            <a:xfrm>
              <a:off x="0" y="3086"/>
              <a:ext cx="5953"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11" name="Line 24"/>
            <p:cNvSpPr>
              <a:spLocks noChangeShapeType="1"/>
            </p:cNvSpPr>
            <p:nvPr userDrawn="1"/>
          </p:nvSpPr>
          <p:spPr bwMode="auto">
            <a:xfrm flipV="1">
              <a:off x="5953" y="2028"/>
              <a:ext cx="499" cy="1065"/>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12" name="Line 22"/>
            <p:cNvSpPr>
              <a:spLocks noChangeShapeType="1"/>
            </p:cNvSpPr>
            <p:nvPr userDrawn="1"/>
          </p:nvSpPr>
          <p:spPr bwMode="auto">
            <a:xfrm>
              <a:off x="0" y="2037"/>
              <a:ext cx="6452"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Tree>
    <p:extLst>
      <p:ext uri="{BB962C8B-B14F-4D97-AF65-F5344CB8AC3E}">
        <p14:creationId xmlns:p14="http://schemas.microsoft.com/office/powerpoint/2010/main" val="279523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zh-CN" altLang="zh-CN" smtClean="0">
                <a:solidFill>
                  <a:srgbClr val="000000"/>
                </a:solidFill>
                <a:latin typeface="Arial"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B243989-C7DD-4FBF-9330-81B7A25A8D4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48" indent="-263148">
              <a:buClr>
                <a:schemeClr val="accent2"/>
              </a:buClr>
              <a:buFont typeface="Arial" pitchFamily="34" charset="0"/>
              <a:buChar char="■"/>
              <a:defRPr sz="1800" baseline="0">
                <a:latin typeface="Arial" pitchFamily="34" charset="0"/>
                <a:cs typeface="Arial" pitchFamily="34" charset="0"/>
              </a:defRPr>
            </a:lvl1pPr>
            <a:lvl2pPr marL="537387" indent="-274245">
              <a:buClr>
                <a:schemeClr val="accent2"/>
              </a:buClr>
              <a:buFont typeface="Wingdings" pitchFamily="2" charset="2"/>
              <a:buChar char="§"/>
              <a:defRPr sz="1800" baseline="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32639978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76" y="1150939"/>
            <a:ext cx="9396413" cy="722312"/>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9750" y="1844675"/>
            <a:ext cx="9685338" cy="49006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405026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828676" y="1150939"/>
            <a:ext cx="9396413" cy="722312"/>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39750" y="1836738"/>
            <a:ext cx="9685338" cy="4900612"/>
          </a:xfrm>
        </p:spPr>
        <p:txBody>
          <a:bodyPr/>
          <a:lstStyle/>
          <a:p>
            <a:pPr lvl="0"/>
            <a:endParaRPr lang="en-US" noProof="0" dirty="0"/>
          </a:p>
        </p:txBody>
      </p:sp>
    </p:spTree>
    <p:extLst>
      <p:ext uri="{BB962C8B-B14F-4D97-AF65-F5344CB8AC3E}">
        <p14:creationId xmlns:p14="http://schemas.microsoft.com/office/powerpoint/2010/main" val="26017494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3579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76" y="1150939"/>
            <a:ext cx="9396413" cy="722312"/>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539750" y="1836738"/>
            <a:ext cx="4765675"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5457826" y="1836738"/>
            <a:ext cx="4767263"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5698062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708402" cy="756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hlinkClick r:id="rId3"/>
          </p:cNvPr>
          <p:cNvSpPr txBox="1">
            <a:spLocks noChangeArrowheads="1"/>
          </p:cNvSpPr>
          <p:nvPr userDrawn="1"/>
        </p:nvSpPr>
        <p:spPr bwMode="auto">
          <a:xfrm>
            <a:off x="2250295"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3546465"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4842634" y="3276547"/>
            <a:ext cx="1008132"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6138804"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
        <p:nvSpPr>
          <p:cNvPr id="7" name="Textfeld 6">
            <a:hlinkClick r:id="rId7"/>
          </p:cNvPr>
          <p:cNvSpPr txBox="1">
            <a:spLocks noChangeArrowheads="1"/>
          </p:cNvSpPr>
          <p:nvPr userDrawn="1"/>
        </p:nvSpPr>
        <p:spPr bwMode="auto">
          <a:xfrm>
            <a:off x="7434974" y="3276547"/>
            <a:ext cx="1080141" cy="120031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a:p>
            <a:pPr defTabSz="914400" eaLnBrk="0" fontAlgn="base" hangingPunct="0">
              <a:spcBef>
                <a:spcPct val="0"/>
              </a:spcBef>
              <a:spcAft>
                <a:spcPct val="0"/>
              </a:spcAft>
              <a:defRPr/>
            </a:pPr>
            <a:endParaRPr lang="de-DE" altLang="de-DE" smtClean="0">
              <a:solidFill>
                <a:srgbClr val="000000"/>
              </a:solidFill>
            </a:endParaRPr>
          </a:p>
        </p:txBody>
      </p:sp>
    </p:spTree>
    <p:extLst>
      <p:ext uri="{BB962C8B-B14F-4D97-AF65-F5344CB8AC3E}">
        <p14:creationId xmlns:p14="http://schemas.microsoft.com/office/powerpoint/2010/main" val="11630317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0"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4266559"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Rechteck 10"/>
          <p:cNvSpPr/>
          <p:nvPr userDrawn="1"/>
        </p:nvSpPr>
        <p:spPr>
          <a:xfrm>
            <a:off x="0"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432" tIns="45715" rIns="91432" bIns="45715"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50" y="1650938"/>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0" y="2143919"/>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04"/>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4650832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93C24EB3-F2A9-46ED-A139-C6E47994F1E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1" y="1764296"/>
            <a:ext cx="9696450" cy="4990084"/>
          </a:xfrm>
        </p:spPr>
        <p:txBody>
          <a:bodyPr>
            <a:normAutofit/>
          </a:bodyPr>
          <a:lstStyle>
            <a:lvl1pPr marL="263500" indent="-263500">
              <a:buClr>
                <a:schemeClr val="accent2"/>
              </a:buClr>
              <a:buFont typeface="Arial" pitchFamily="34" charset="0"/>
              <a:buChar char="■"/>
              <a:defRPr sz="1800" baseline="0">
                <a:latin typeface="Arial" pitchFamily="34" charset="0"/>
                <a:cs typeface="Arial" pitchFamily="34" charset="0"/>
              </a:defRPr>
            </a:lvl1pPr>
            <a:lvl2pPr marL="538111" indent="-274611">
              <a:buClr>
                <a:schemeClr val="accent2"/>
              </a:buClr>
              <a:buFont typeface="Wingdings" pitchFamily="2" charset="2"/>
              <a:buChar char="§"/>
              <a:defRPr sz="1800" baseline="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33537962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099"/>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432" tIns="45715" rIns="91432" bIns="45715"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1"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7C225734-C396-4910-8D03-1074484A3B4E}"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500" indent="-263500">
              <a:buClr>
                <a:schemeClr val="accent2"/>
              </a:buClr>
              <a:buFont typeface="Arial" pitchFamily="34" charset="0"/>
              <a:buChar char="■"/>
              <a:defRPr sz="1800">
                <a:latin typeface="Arial" pitchFamily="34" charset="0"/>
                <a:cs typeface="Arial" pitchFamily="34" charset="0"/>
              </a:defRPr>
            </a:lvl1pPr>
            <a:lvl2pPr marL="538111" indent="-274611">
              <a:buClr>
                <a:schemeClr val="accent2"/>
              </a:buClr>
              <a:buFont typeface="Wingdings" pitchFamily="2" charset="2"/>
              <a:buChar char="§"/>
              <a:defRPr sz="180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2" y="4356696"/>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8126"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4825621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1"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DE59E5DD-0C85-42F2-A705-D5160D832CA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5590887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615F12D-60D3-4B6B-815F-FFA00D75B38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2720835" y="3420537"/>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8111" indent="-274611">
              <a:buClr>
                <a:schemeClr val="accent2"/>
              </a:buClr>
              <a:buFont typeface="Wingdings" pitchFamily="2" charset="2"/>
              <a:buChar char="§"/>
              <a:defRPr sz="1800" baseline="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320298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Rechteck 6"/>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Rechteck 7"/>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13" tIns="45656" rIns="91313" bIns="45656"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pic>
        <p:nvPicPr>
          <p:cNvPr id="12"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04570"/>
            <a:ext cx="2124278" cy="35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3"/>
          </p:nvPr>
        </p:nvSpPr>
        <p:spPr>
          <a:xfrm>
            <a:off x="800164"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64" y="2143933"/>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8"/>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7106043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0" y="0"/>
            <a:ext cx="10243341" cy="1468746"/>
            <a:chOff x="-1" y="0"/>
            <a:chExt cx="10243245" cy="1468438"/>
          </a:xfrm>
        </p:grpSpPr>
        <p:sp>
          <p:nvSpPr>
            <p:cNvPr id="4"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9"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460A5ED-2118-493E-8B7F-698EF1663F57}"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0" name="Textfeld 9"/>
          <p:cNvSpPr txBox="1">
            <a:spLocks noChangeArrowheads="1"/>
          </p:cNvSpPr>
          <p:nvPr userDrawn="1"/>
        </p:nvSpPr>
        <p:spPr bwMode="auto">
          <a:xfrm>
            <a:off x="838611" y="567095"/>
            <a:ext cx="4617605" cy="282047"/>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r>
              <a:rPr lang="de-DE" altLang="de-DE" sz="1200" b="1" smtClean="0">
                <a:solidFill>
                  <a:srgbClr val="FFFFFF"/>
                </a:solidFill>
              </a:rPr>
              <a:t>For internal use only!!!</a:t>
            </a:r>
          </a:p>
        </p:txBody>
      </p:sp>
      <p:sp>
        <p:nvSpPr>
          <p:cNvPr id="11" name="Textfeld 10"/>
          <p:cNvSpPr txBox="1">
            <a:spLocks noChangeArrowheads="1"/>
          </p:cNvSpPr>
          <p:nvPr userDrawn="1"/>
        </p:nvSpPr>
        <p:spPr bwMode="auto">
          <a:xfrm>
            <a:off x="2754361" y="3488083"/>
            <a:ext cx="5184679" cy="585098"/>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r>
              <a:rPr lang="de-DE" altLang="de-DE" sz="3200" smtClean="0">
                <a:solidFill>
                  <a:srgbClr val="C00000"/>
                </a:solidFill>
                <a:latin typeface="Arial Black" pitchFamily="34" charset="0"/>
              </a:rPr>
              <a:t>Internal information!!!</a:t>
            </a:r>
          </a:p>
        </p:txBody>
      </p:sp>
    </p:spTree>
    <p:extLst>
      <p:ext uri="{BB962C8B-B14F-4D97-AF65-F5344CB8AC3E}">
        <p14:creationId xmlns:p14="http://schemas.microsoft.com/office/powerpoint/2010/main" val="8661655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3" y="6997169"/>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D18E523-6940-4528-8E7C-AF1EFD240EE5}"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2" name="Textfeld 11"/>
          <p:cNvSpPr txBox="1">
            <a:spLocks noChangeArrowheads="1"/>
          </p:cNvSpPr>
          <p:nvPr userDrawn="1"/>
        </p:nvSpPr>
        <p:spPr bwMode="auto">
          <a:xfrm>
            <a:off x="838611" y="567095"/>
            <a:ext cx="4617605" cy="282047"/>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r>
              <a:rPr lang="de-DE" altLang="de-DE" sz="1200" b="1" smtClean="0">
                <a:solidFill>
                  <a:srgbClr val="FFFFFF"/>
                </a:solidFill>
              </a:rPr>
              <a:t>For internal use only!!!</a:t>
            </a:r>
          </a:p>
        </p:txBody>
      </p:sp>
      <p:sp>
        <p:nvSpPr>
          <p:cNvPr id="3" name="Inhaltsplatzhalter 2"/>
          <p:cNvSpPr>
            <a:spLocks noGrp="1"/>
          </p:cNvSpPr>
          <p:nvPr>
            <p:ph idx="1"/>
          </p:nvPr>
        </p:nvSpPr>
        <p:spPr/>
        <p:txBody>
          <a:bodyPr>
            <a:normAutofit/>
          </a:bodyPr>
          <a:lstStyle>
            <a:lvl1pPr marL="263500" indent="-263500">
              <a:buClr>
                <a:schemeClr val="accent2"/>
              </a:buClr>
              <a:buFont typeface="Arial" pitchFamily="34" charset="0"/>
              <a:buChar char="■"/>
              <a:defRPr sz="1800" baseline="0">
                <a:latin typeface="Arial" pitchFamily="34" charset="0"/>
                <a:cs typeface="Arial" pitchFamily="34" charset="0"/>
              </a:defRPr>
            </a:lvl1pPr>
            <a:lvl2pPr marL="538111" indent="-274611">
              <a:buClr>
                <a:schemeClr val="accent2"/>
              </a:buClr>
              <a:buFont typeface="Wingdings" pitchFamily="2" charset="2"/>
              <a:buChar char="§"/>
              <a:defRPr sz="1800" baseline="0">
                <a:latin typeface="Arial" pitchFamily="34" charset="0"/>
                <a:cs typeface="Arial" pitchFamily="34" charset="0"/>
              </a:defRPr>
            </a:lvl2pPr>
            <a:lvl3pPr marL="803198" indent="-265088">
              <a:buClr>
                <a:schemeClr val="accent2"/>
              </a:buClr>
              <a:buFont typeface="Arial" pitchFamily="34" charset="0"/>
              <a:buChar char="•"/>
              <a:defRPr sz="1800">
                <a:latin typeface="Arial" pitchFamily="34" charset="0"/>
                <a:cs typeface="Arial" pitchFamily="34" charset="0"/>
              </a:defRPr>
            </a:lvl3pPr>
            <a:lvl4pPr marL="1076222" indent="-273024">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itel 1"/>
          <p:cNvSpPr>
            <a:spLocks noGrp="1"/>
          </p:cNvSpPr>
          <p:nvPr>
            <p:ph type="title"/>
          </p:nvPr>
        </p:nvSpPr>
        <p:spPr>
          <a:xfrm>
            <a:off x="794568" y="1045375"/>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4337786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898380" y="1771797"/>
            <a:ext cx="4896641" cy="831139"/>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r>
              <a:rPr lang="en-US" altLang="de-DE" smtClean="0">
                <a:solidFill>
                  <a:srgbClr val="0053A5"/>
                </a:solidFill>
                <a:latin typeface="Arial Black" pitchFamily="34" charset="0"/>
              </a:rPr>
              <a:t>Vielen Dank für Ihre Aufmerksamkeit!</a:t>
            </a:r>
            <a:endParaRPr lang="de-DE" altLang="de-DE" smtClean="0">
              <a:solidFill>
                <a:srgbClr val="0053A5"/>
              </a:solidFill>
            </a:endParaRPr>
          </a:p>
        </p:txBody>
      </p:sp>
      <p:grpSp>
        <p:nvGrpSpPr>
          <p:cNvPr id="4" name="Gruppieren 8"/>
          <p:cNvGrpSpPr>
            <a:grpSpLocks/>
          </p:cNvGrpSpPr>
          <p:nvPr userDrawn="1"/>
        </p:nvGrpSpPr>
        <p:grpSpPr bwMode="auto">
          <a:xfrm>
            <a:off x="1"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25"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49"/>
            <a:ext cx="754598" cy="402067"/>
          </a:xfrm>
        </p:spPr>
        <p:txBody>
          <a:bodyPr/>
          <a:lstStyle>
            <a:lvl1pPr>
              <a:defRPr sz="800">
                <a:solidFill>
                  <a:srgbClr val="68676B"/>
                </a:solidFill>
                <a:latin typeface="Arial" charset="0"/>
              </a:defRPr>
            </a:lvl1pPr>
          </a:lstStyle>
          <a:p>
            <a:pPr>
              <a:defRPr/>
            </a:pPr>
            <a:r>
              <a:rPr lang="de-DE" altLang="zh-CN"/>
              <a:t>page </a:t>
            </a:r>
            <a:fld id="{21543321-7649-4445-B3AA-829555A96C10}" type="slidenum">
              <a:rPr lang="de-DE" altLang="zh-CN"/>
              <a:pPr>
                <a:defRPr/>
              </a:pPr>
              <a:t>‹Nr.›</a:t>
            </a:fld>
            <a:endParaRPr lang="de-DE" altLang="zh-CN"/>
          </a:p>
        </p:txBody>
      </p:sp>
    </p:spTree>
    <p:extLst>
      <p:ext uri="{BB962C8B-B14F-4D97-AF65-F5344CB8AC3E}">
        <p14:creationId xmlns:p14="http://schemas.microsoft.com/office/powerpoint/2010/main" val="4023598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78"/>
            <a:ext cx="25504"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502328" y="1764295"/>
            <a:ext cx="5652740" cy="831139"/>
          </a:xfrm>
          <a:prstGeom prst="rect">
            <a:avLst/>
          </a:prstGeom>
          <a:no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r>
              <a:rPr lang="en-US" altLang="de-DE" smtClean="0">
                <a:solidFill>
                  <a:srgbClr val="0053A5"/>
                </a:solidFill>
                <a:latin typeface="Arial Black" pitchFamily="34" charset="0"/>
              </a:rPr>
              <a:t>Thank you very much </a:t>
            </a:r>
            <a:br>
              <a:rPr lang="en-US" altLang="de-DE" smtClean="0">
                <a:solidFill>
                  <a:srgbClr val="0053A5"/>
                </a:solidFill>
                <a:latin typeface="Arial Black" pitchFamily="34" charset="0"/>
              </a:rPr>
            </a:br>
            <a:r>
              <a:rPr lang="en-US" altLang="de-DE" smtClean="0">
                <a:solidFill>
                  <a:srgbClr val="0053A5"/>
                </a:solidFill>
                <a:latin typeface="Arial Black" pitchFamily="34" charset="0"/>
              </a:rPr>
              <a:t>for your attention!</a:t>
            </a:r>
            <a:endParaRPr lang="de-DE" altLang="de-DE" smtClean="0">
              <a:solidFill>
                <a:srgbClr val="0053A5"/>
              </a:solidFill>
            </a:endParaRPr>
          </a:p>
        </p:txBody>
      </p:sp>
      <p:grpSp>
        <p:nvGrpSpPr>
          <p:cNvPr id="4" name="Gruppieren 8"/>
          <p:cNvGrpSpPr>
            <a:grpSpLocks/>
          </p:cNvGrpSpPr>
          <p:nvPr userDrawn="1"/>
        </p:nvGrpSpPr>
        <p:grpSpPr bwMode="auto">
          <a:xfrm>
            <a:off x="1"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00"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25"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49"/>
            <a:ext cx="754598" cy="402067"/>
          </a:xfrm>
        </p:spPr>
        <p:txBody>
          <a:bodyPr/>
          <a:lstStyle>
            <a:lvl1pPr>
              <a:defRPr sz="800">
                <a:solidFill>
                  <a:srgbClr val="68676B"/>
                </a:solidFill>
                <a:latin typeface="Arial" charset="0"/>
              </a:defRPr>
            </a:lvl1pPr>
          </a:lstStyle>
          <a:p>
            <a:pPr>
              <a:defRPr/>
            </a:pPr>
            <a:r>
              <a:rPr lang="de-DE" altLang="zh-CN"/>
              <a:t>page </a:t>
            </a:r>
            <a:fld id="{C660170A-6B82-43C2-9BFF-952BBCBE57D9}" type="slidenum">
              <a:rPr lang="de-DE" altLang="zh-CN"/>
              <a:pPr>
                <a:defRPr/>
              </a:pPr>
              <a:t>‹Nr.›</a:t>
            </a:fld>
            <a:endParaRPr lang="de-DE" altLang="zh-CN"/>
          </a:p>
        </p:txBody>
      </p:sp>
    </p:spTree>
    <p:extLst>
      <p:ext uri="{BB962C8B-B14F-4D97-AF65-F5344CB8AC3E}">
        <p14:creationId xmlns:p14="http://schemas.microsoft.com/office/powerpoint/2010/main" val="38892882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extLst/>
          </a:blip>
          <a:srcRect/>
          <a:stretch>
            <a:fillRect/>
          </a:stretch>
        </p:blipFill>
        <p:spPr bwMode="auto">
          <a:xfrm>
            <a:off x="5375277" y="1144349"/>
            <a:ext cx="4167677" cy="5909101"/>
          </a:xfrm>
          <a:prstGeom prst="rect">
            <a:avLst/>
          </a:prstGeom>
          <a:noFill/>
          <a:ln>
            <a:noFill/>
          </a:ln>
          <a:effectLst>
            <a:glow rad="63500">
              <a:schemeClr val="accent1">
                <a:satMod val="175000"/>
                <a:alpha val="40000"/>
              </a:schemeClr>
            </a:glow>
          </a:effectLst>
          <a:extLst/>
        </p:spPr>
      </p:pic>
      <p:pic>
        <p:nvPicPr>
          <p:cNvPr id="3" name="Picture 2"/>
          <p:cNvPicPr>
            <a:picLocks noChangeAspect="1" noChangeArrowheads="1"/>
          </p:cNvPicPr>
          <p:nvPr userDrawn="1"/>
        </p:nvPicPr>
        <p:blipFill>
          <a:blip r:embed="rId3" cstate="print">
            <a:extLst/>
          </a:blip>
          <a:srcRect/>
          <a:stretch>
            <a:fillRect/>
          </a:stretch>
        </p:blipFill>
        <p:spPr bwMode="auto">
          <a:xfrm>
            <a:off x="2466380" y="982305"/>
            <a:ext cx="4536504" cy="6427302"/>
          </a:xfrm>
          <a:prstGeom prst="rect">
            <a:avLst/>
          </a:prstGeom>
          <a:noFill/>
          <a:ln>
            <a:noFill/>
          </a:ln>
          <a:effectLst>
            <a:glow rad="101600">
              <a:schemeClr val="accent1">
                <a:satMod val="175000"/>
                <a:alpha val="40000"/>
              </a:schemeClr>
            </a:glow>
            <a:outerShdw blurRad="50800" dist="38100" dir="18900000" algn="bl" rotWithShape="0">
              <a:prstClr val="black">
                <a:alpha val="40000"/>
              </a:prstClr>
            </a:outerShdw>
          </a:effectLst>
          <a:extLst/>
        </p:spPr>
      </p:pic>
      <p:sp>
        <p:nvSpPr>
          <p:cNvPr id="4" name="Rectangle 32"/>
          <p:cNvSpPr>
            <a:spLocks noChangeArrowheads="1"/>
          </p:cNvSpPr>
          <p:nvPr userDrawn="1"/>
        </p:nvSpPr>
        <p:spPr bwMode="auto">
          <a:xfrm>
            <a:off x="9599758" y="7049678"/>
            <a:ext cx="25503" cy="507085"/>
          </a:xfrm>
          <a:prstGeom prst="rect">
            <a:avLst/>
          </a:prstGeom>
          <a:solidFill>
            <a:srgbClr val="767878"/>
          </a:solidFill>
          <a:ln>
            <a:noFill/>
          </a:ln>
          <a:extLst/>
        </p:spPr>
        <p:txBody>
          <a:bodyPr lIns="86398" tIns="43199" rIns="86398" bIns="4319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9"/>
          <p:cNvGrpSpPr>
            <a:grpSpLocks/>
          </p:cNvGrpSpPr>
          <p:nvPr userDrawn="1"/>
        </p:nvGrpSpPr>
        <p:grpSpPr bwMode="auto">
          <a:xfrm>
            <a:off x="1" y="0"/>
            <a:ext cx="76720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rgbClr val="D8DADC"/>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de-DE" altLang="de-DE" smtClean="0">
                <a:solidFill>
                  <a:srgbClr val="000000"/>
                </a:solidFill>
                <a:latin typeface="Arial" charset="0"/>
              </a:endParaRPr>
            </a:p>
          </p:txBody>
        </p:sp>
        <p:sp>
          <p:nvSpPr>
            <p:cNvPr id="7" name="Line 52"/>
            <p:cNvSpPr>
              <a:spLocks noChangeShapeType="1"/>
            </p:cNvSpPr>
            <p:nvPr userDrawn="1"/>
          </p:nvSpPr>
          <p:spPr bwMode="auto">
            <a:xfrm>
              <a:off x="640249" y="820466"/>
              <a:ext cx="0" cy="647972"/>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a:spLocks noChangeArrowheads="1"/>
            </p:cNvSpPr>
            <p:nvPr userDrawn="1"/>
          </p:nvSpPr>
          <p:spPr bwMode="auto">
            <a:xfrm>
              <a:off x="-1" y="589475"/>
              <a:ext cx="7666501" cy="238489"/>
            </a:xfrm>
            <a:prstGeom prst="rect">
              <a:avLst/>
            </a:prstGeom>
            <a:gradFill rotWithShape="1">
              <a:gsLst>
                <a:gs pos="0">
                  <a:srgbClr val="002C65"/>
                </a:gs>
                <a:gs pos="50000">
                  <a:srgbClr val="004494"/>
                </a:gs>
                <a:gs pos="100000">
                  <a:srgbClr val="0053B1"/>
                </a:gs>
              </a:gsLst>
              <a:lin ang="2700000" scaled="1"/>
            </a:gradFill>
            <a:ln>
              <a:noFill/>
            </a:ln>
            <a:extLst/>
          </p:spPr>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de-DE" altLang="de-DE" smtClean="0">
                <a:solidFill>
                  <a:srgbClr val="FFFFFF"/>
                </a:solidFill>
                <a:latin typeface="Arial" charset="0"/>
              </a:endParaRPr>
            </a:p>
          </p:txBody>
        </p:sp>
        <p:sp>
          <p:nvSpPr>
            <p:cNvPr id="9" name="Line 47"/>
            <p:cNvSpPr>
              <a:spLocks noChangeShapeType="1"/>
            </p:cNvSpPr>
            <p:nvPr userDrawn="1"/>
          </p:nvSpPr>
          <p:spPr bwMode="auto">
            <a:xfrm>
              <a:off x="640249" y="590975"/>
              <a:ext cx="0" cy="325487"/>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43777" y="6976166"/>
            <a:ext cx="601578" cy="123111"/>
          </a:xfrm>
          <a:prstGeom prst="rect">
            <a:avLst/>
          </a:prstGeom>
          <a:noFill/>
          <a:ln>
            <a:noFill/>
          </a:ln>
          <a:effectLst/>
          <a:extLst/>
        </p:spPr>
        <p:txBody>
          <a:bodyPr lIns="0" tIns="0" rIns="0" bIns="0">
            <a:spAutoFit/>
          </a:bodyP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de-DE" altLang="zh-CN" sz="800" smtClean="0">
                <a:solidFill>
                  <a:srgbClr val="68676B"/>
                </a:solidFill>
                <a:latin typeface="Arial" charset="0"/>
                <a:ea typeface="宋体" charset="-122"/>
              </a:rPr>
              <a:t>page </a:t>
            </a:r>
            <a:fld id="{2F68A1D0-E861-4F7F-B9A0-3D06BB3E9411}" type="slidenum">
              <a:rPr lang="de-DE" altLang="zh-CN" sz="800" smtClean="0">
                <a:solidFill>
                  <a:srgbClr val="68676B"/>
                </a:solidFill>
                <a:latin typeface="Arial" charset="0"/>
                <a:ea typeface="宋体" charset="-122"/>
              </a:rPr>
              <a:pPr fontAlgn="base">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3564"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e Legende 11"/>
          <p:cNvSpPr/>
          <p:nvPr/>
        </p:nvSpPr>
        <p:spPr>
          <a:xfrm rot="20783716">
            <a:off x="297039" y="1443241"/>
            <a:ext cx="3286931" cy="1480748"/>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endParaRPr lang="en-US" altLang="zh-CN" b="1" smtClean="0">
              <a:solidFill>
                <a:srgbClr val="0053A5"/>
              </a:solidFill>
              <a:latin typeface="Arial" charset="0"/>
              <a:ea typeface="宋体" charset="-122"/>
            </a:endParaRPr>
          </a:p>
        </p:txBody>
      </p:sp>
      <p:sp>
        <p:nvSpPr>
          <p:cNvPr id="13" name="Textfeld 12"/>
          <p:cNvSpPr txBox="1">
            <a:spLocks noChangeArrowheads="1"/>
          </p:cNvSpPr>
          <p:nvPr/>
        </p:nvSpPr>
        <p:spPr bwMode="auto">
          <a:xfrm rot="20819584">
            <a:off x="801105" y="1672780"/>
            <a:ext cx="2268297" cy="1015669"/>
          </a:xfrm>
          <a:prstGeom prst="rect">
            <a:avLst/>
          </a:prstGeom>
          <a:solidFill>
            <a:srgbClr val="FFE065"/>
          </a:solidFill>
          <a:ln>
            <a:noFill/>
          </a:ln>
          <a:extLst/>
        </p:spPr>
        <p:txBody>
          <a:bodyPr lIns="91432" tIns="45715" rIns="91432" bIns="457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4400" eaLnBrk="0" fontAlgn="base" hangingPunct="0">
              <a:spcBef>
                <a:spcPct val="0"/>
              </a:spcBef>
              <a:spcAft>
                <a:spcPct val="0"/>
              </a:spcAft>
              <a:defRPr/>
            </a:pPr>
            <a:r>
              <a:rPr lang="en-US" altLang="de-DE" sz="2000" b="1" smtClean="0">
                <a:solidFill>
                  <a:srgbClr val="0053A5"/>
                </a:solidFill>
                <a:latin typeface="Arial" charset="0"/>
              </a:rPr>
              <a:t>Please also </a:t>
            </a:r>
            <a:br>
              <a:rPr lang="en-US" altLang="de-DE" sz="2000" b="1" smtClean="0">
                <a:solidFill>
                  <a:srgbClr val="0053A5"/>
                </a:solidFill>
                <a:latin typeface="Arial" charset="0"/>
              </a:rPr>
            </a:br>
            <a:r>
              <a:rPr lang="en-US" altLang="de-DE" sz="2000" b="1" smtClean="0">
                <a:solidFill>
                  <a:srgbClr val="0053A5"/>
                </a:solidFill>
                <a:latin typeface="Arial" charset="0"/>
              </a:rPr>
              <a:t>refer to our</a:t>
            </a:r>
          </a:p>
          <a:p>
            <a:pPr algn="ctr" defTabSz="914400" eaLnBrk="0" fontAlgn="base" hangingPunct="0">
              <a:spcBef>
                <a:spcPct val="0"/>
              </a:spcBef>
              <a:spcAft>
                <a:spcPct val="0"/>
              </a:spcAft>
              <a:defRPr/>
            </a:pPr>
            <a:r>
              <a:rPr lang="en-US" altLang="de-DE" sz="2000" b="1" smtClean="0">
                <a:solidFill>
                  <a:srgbClr val="0053A5"/>
                </a:solidFill>
                <a:latin typeface="Arial" charset="0"/>
              </a:rPr>
              <a:t> product catalog</a:t>
            </a:r>
          </a:p>
        </p:txBody>
      </p:sp>
      <p:sp>
        <p:nvSpPr>
          <p:cNvPr id="14" name="Rechteck 13">
            <a:hlinkClick r:id="rId5"/>
          </p:cNvPr>
          <p:cNvSpPr>
            <a:spLocks noChangeArrowheads="1"/>
          </p:cNvSpPr>
          <p:nvPr userDrawn="1"/>
        </p:nvSpPr>
        <p:spPr bwMode="auto">
          <a:xfrm>
            <a:off x="1857243" y="6226040"/>
            <a:ext cx="3061901" cy="360060"/>
          </a:xfrm>
          <a:prstGeom prst="rect">
            <a:avLst/>
          </a:prstGeom>
          <a:noFill/>
          <a:ln>
            <a:noFill/>
          </a:ln>
          <a:extLst/>
        </p:spPr>
        <p:txBody>
          <a:bodyPr lIns="91432" tIns="45715" rIns="91432" bIns="45715"/>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1400" b="1" smtClean="0">
              <a:solidFill>
                <a:srgbClr val="F5BC1D"/>
              </a:solidFill>
              <a:latin typeface="Arial" charset="0"/>
            </a:endParaRPr>
          </a:p>
        </p:txBody>
      </p:sp>
      <p:pic>
        <p:nvPicPr>
          <p:cNvPr id="15"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219" y="6029507"/>
            <a:ext cx="670587" cy="7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1880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2606" y="2349392"/>
            <a:ext cx="9088190" cy="1620271"/>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711" y="4284716"/>
            <a:ext cx="7485980" cy="1932323"/>
          </a:xfrm>
          <a:prstGeom prst="rect">
            <a:avLst/>
          </a:prstGeom>
        </p:spPr>
        <p:txBody>
          <a:bodyPr/>
          <a:lstStyle>
            <a:lvl1pPr marL="0" indent="0" algn="ctr">
              <a:buNone/>
              <a:defRPr/>
            </a:lvl1pPr>
            <a:lvl2pPr marL="432054" indent="0" algn="ctr">
              <a:buNone/>
              <a:defRPr/>
            </a:lvl2pPr>
            <a:lvl3pPr marL="864108" indent="0" algn="ctr">
              <a:buNone/>
              <a:defRPr/>
            </a:lvl3pPr>
            <a:lvl4pPr marL="1296162" indent="0" algn="ctr">
              <a:buNone/>
              <a:defRPr/>
            </a:lvl4pPr>
            <a:lvl5pPr marL="1728216" indent="0" algn="ctr">
              <a:buNone/>
              <a:defRPr/>
            </a:lvl5pPr>
            <a:lvl6pPr marL="2160270" indent="0" algn="ctr">
              <a:buNone/>
              <a:defRPr/>
            </a:lvl6pPr>
            <a:lvl7pPr marL="2592324" indent="0" algn="ctr">
              <a:buNone/>
              <a:defRPr/>
            </a:lvl7pPr>
            <a:lvl8pPr marL="3024378" indent="0" algn="ctr">
              <a:buNone/>
              <a:defRPr/>
            </a:lvl8pPr>
            <a:lvl9pPr marL="3456432"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783581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2005" y="457577"/>
            <a:ext cx="2007263" cy="32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1410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11019"/>
            <a:ext cx="2124000" cy="345742"/>
          </a:xfrm>
          <a:prstGeom prst="rect">
            <a:avLst/>
          </a:prstGeom>
        </p:spPr>
      </p:pic>
      <p:sp>
        <p:nvSpPr>
          <p:cNvPr id="13" name="Textplatzhalter 12"/>
          <p:cNvSpPr>
            <a:spLocks noGrp="1"/>
          </p:cNvSpPr>
          <p:nvPr>
            <p:ph type="body" sz="quarter" idx="13" hasCustomPrompt="1"/>
          </p:nvPr>
        </p:nvSpPr>
        <p:spPr>
          <a:xfrm>
            <a:off x="800149"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49" y="214391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5" name="Rechteck 24"/>
          <p:cNvSpPr/>
          <p:nvPr userDrawn="1"/>
        </p:nvSpPr>
        <p:spPr>
          <a:xfrm>
            <a:off x="4266350" y="1332359"/>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Tree>
    <p:extLst>
      <p:ext uri="{BB962C8B-B14F-4D97-AF65-F5344CB8AC3E}">
        <p14:creationId xmlns:p14="http://schemas.microsoft.com/office/powerpoint/2010/main" val="3860472056"/>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fontAlgn="base">
              <a:spcBef>
                <a:spcPct val="0"/>
              </a:spcBef>
              <a:spcAft>
                <a:spcPct val="0"/>
              </a:spcAft>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fontAlgn="base">
                <a:spcBef>
                  <a:spcPct val="0"/>
                </a:spcBef>
                <a:spcAft>
                  <a:spcPct val="0"/>
                </a:spcAft>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786721376"/>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525" indent="-263525">
              <a:buClr>
                <a:schemeClr val="accent2"/>
              </a:buClr>
              <a:buFont typeface="Arial" pitchFamily="34" charset="0"/>
              <a:buChar char="■"/>
              <a:defRPr sz="1800">
                <a:latin typeface="Arial" pitchFamily="34" charset="0"/>
                <a:cs typeface="Arial" pitchFamily="34" charset="0"/>
              </a:defRPr>
            </a:lvl1pPr>
            <a:lvl2pPr marL="538163" indent="-274638">
              <a:buClr>
                <a:schemeClr val="accent2"/>
              </a:buClr>
              <a:buFont typeface="Wingdings" pitchFamily="2" charset="2"/>
              <a:buChar char="§"/>
              <a:defRPr sz="180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1" y="4356695"/>
            <a:ext cx="4225553"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8237"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8237"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fontAlgn="base">
              <a:spcBef>
                <a:spcPct val="0"/>
              </a:spcBef>
              <a:spcAft>
                <a:spcPct val="0"/>
              </a:spcAft>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fontAlgn="base">
                <a:spcBef>
                  <a:spcPct val="0"/>
                </a:spcBef>
                <a:spcAft>
                  <a:spcPct val="0"/>
                </a:spcAft>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149599212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7DC54B5-2B4C-4708-85F9-E5C0CEB789B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5"/>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48" indent="-263148">
              <a:buClr>
                <a:schemeClr val="accent2"/>
              </a:buClr>
              <a:buFont typeface="Arial" pitchFamily="34" charset="0"/>
              <a:buChar char="■"/>
              <a:defRPr sz="1800" baseline="0">
                <a:latin typeface="Arial" pitchFamily="34" charset="0"/>
                <a:cs typeface="Arial" pitchFamily="34" charset="0"/>
              </a:defRPr>
            </a:lvl1pPr>
            <a:lvl2pPr marL="537387" indent="-274245">
              <a:buClr>
                <a:schemeClr val="accent2"/>
              </a:buClr>
              <a:buFont typeface="Wingdings" pitchFamily="2" charset="2"/>
              <a:buChar char="§"/>
              <a:defRPr sz="1800" baseline="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2804896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sp>
        <p:nvSpPr>
          <p:cNvPr id="3" name="Textfeld 2"/>
          <p:cNvSpPr txBox="1"/>
          <p:nvPr userDrawn="1"/>
        </p:nvSpPr>
        <p:spPr>
          <a:xfrm>
            <a:off x="2502034" y="1764407"/>
            <a:ext cx="5652978" cy="830997"/>
          </a:xfrm>
          <a:prstGeom prst="rect">
            <a:avLst/>
          </a:prstGeom>
          <a:noFill/>
        </p:spPr>
        <p:txBody>
          <a:bodyPr wrap="square" rtlCol="0">
            <a:spAutoFit/>
          </a:bodyPr>
          <a:lstStyle/>
          <a:p>
            <a:pPr algn="ctr" defTabSz="914400" fontAlgn="base">
              <a:spcBef>
                <a:spcPct val="0"/>
              </a:spcBef>
              <a:spcAft>
                <a:spcPct val="0"/>
              </a:spcAft>
            </a:pPr>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sz="2600" dirty="0">
              <a:solidFill>
                <a:srgbClr val="0053A5"/>
              </a:solidFill>
              <a:latin typeface="Times" pitchFamily="18" charset="0"/>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599"/>
            <a:ext cx="3652952" cy="2434580"/>
          </a:xfrm>
          <a:prstGeom prst="rect">
            <a:avLst/>
          </a:prstGeom>
          <a:effectLst>
            <a:softEdge rad="63500"/>
          </a:effectLst>
        </p:spPr>
      </p:pic>
    </p:spTree>
    <p:extLst>
      <p:ext uri="{BB962C8B-B14F-4D97-AF65-F5344CB8AC3E}">
        <p14:creationId xmlns:p14="http://schemas.microsoft.com/office/powerpoint/2010/main" val="3490192598"/>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45831590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11019"/>
            <a:ext cx="2124000" cy="345742"/>
          </a:xfrm>
          <a:prstGeom prst="rect">
            <a:avLst/>
          </a:prstGeom>
        </p:spPr>
      </p:pic>
      <p:sp>
        <p:nvSpPr>
          <p:cNvPr id="13" name="Textplatzhalter 12"/>
          <p:cNvSpPr>
            <a:spLocks noGrp="1"/>
          </p:cNvSpPr>
          <p:nvPr>
            <p:ph type="body" sz="quarter" idx="13" hasCustomPrompt="1"/>
          </p:nvPr>
        </p:nvSpPr>
        <p:spPr>
          <a:xfrm>
            <a:off x="800149"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49" y="214391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5" name="Rechteck 24"/>
          <p:cNvSpPr/>
          <p:nvPr userDrawn="1"/>
        </p:nvSpPr>
        <p:spPr>
          <a:xfrm>
            <a:off x="4266350" y="1332359"/>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Tree>
    <p:extLst>
      <p:ext uri="{BB962C8B-B14F-4D97-AF65-F5344CB8AC3E}">
        <p14:creationId xmlns:p14="http://schemas.microsoft.com/office/powerpoint/2010/main" val="2455312879"/>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fontAlgn="base">
              <a:spcBef>
                <a:spcPct val="0"/>
              </a:spcBef>
              <a:spcAft>
                <a:spcPct val="0"/>
              </a:spcAft>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fontAlgn="base">
                <a:spcBef>
                  <a:spcPct val="0"/>
                </a:spcBef>
                <a:spcAft>
                  <a:spcPct val="0"/>
                </a:spcAft>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449054599"/>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525" indent="-263525">
              <a:buClr>
                <a:schemeClr val="accent2"/>
              </a:buClr>
              <a:buFont typeface="Arial" pitchFamily="34" charset="0"/>
              <a:buChar char="■"/>
              <a:defRPr sz="1800">
                <a:latin typeface="Arial" pitchFamily="34" charset="0"/>
                <a:cs typeface="Arial" pitchFamily="34" charset="0"/>
              </a:defRPr>
            </a:lvl1pPr>
            <a:lvl2pPr marL="538163" indent="-274638">
              <a:buClr>
                <a:schemeClr val="accent2"/>
              </a:buClr>
              <a:buFont typeface="Wingdings" pitchFamily="2" charset="2"/>
              <a:buChar char="§"/>
              <a:defRPr sz="180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1" y="4356695"/>
            <a:ext cx="4225553"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8237"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8237"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fontAlgn="base">
              <a:spcBef>
                <a:spcPct val="0"/>
              </a:spcBef>
              <a:spcAft>
                <a:spcPct val="0"/>
              </a:spcAft>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fontAlgn="base">
                <a:spcBef>
                  <a:spcPct val="0"/>
                </a:spcBef>
                <a:spcAft>
                  <a:spcPct val="0"/>
                </a:spcAft>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523579302"/>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sp>
        <p:nvSpPr>
          <p:cNvPr id="3" name="Textfeld 2"/>
          <p:cNvSpPr txBox="1"/>
          <p:nvPr userDrawn="1"/>
        </p:nvSpPr>
        <p:spPr>
          <a:xfrm>
            <a:off x="2502034" y="1764407"/>
            <a:ext cx="5652978" cy="830997"/>
          </a:xfrm>
          <a:prstGeom prst="rect">
            <a:avLst/>
          </a:prstGeom>
          <a:noFill/>
        </p:spPr>
        <p:txBody>
          <a:bodyPr wrap="square" rtlCol="0">
            <a:spAutoFit/>
          </a:bodyPr>
          <a:lstStyle/>
          <a:p>
            <a:pPr algn="ctr" defTabSz="914400" fontAlgn="base">
              <a:spcBef>
                <a:spcPct val="0"/>
              </a:spcBef>
              <a:spcAft>
                <a:spcPct val="0"/>
              </a:spcAft>
            </a:pPr>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sz="2600" dirty="0">
              <a:solidFill>
                <a:srgbClr val="0053A5"/>
              </a:solidFill>
              <a:latin typeface="Times" pitchFamily="18" charset="0"/>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599"/>
            <a:ext cx="3652952" cy="2434580"/>
          </a:xfrm>
          <a:prstGeom prst="rect">
            <a:avLst/>
          </a:prstGeom>
          <a:effectLst>
            <a:softEdge rad="63500"/>
          </a:effectLst>
        </p:spPr>
      </p:pic>
    </p:spTree>
    <p:extLst>
      <p:ext uri="{BB962C8B-B14F-4D97-AF65-F5344CB8AC3E}">
        <p14:creationId xmlns:p14="http://schemas.microsoft.com/office/powerpoint/2010/main" val="867418932"/>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886673569"/>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11019"/>
            <a:ext cx="2124000" cy="345742"/>
          </a:xfrm>
          <a:prstGeom prst="rect">
            <a:avLst/>
          </a:prstGeom>
        </p:spPr>
      </p:pic>
      <p:sp>
        <p:nvSpPr>
          <p:cNvPr id="13" name="Textplatzhalter 12"/>
          <p:cNvSpPr>
            <a:spLocks noGrp="1"/>
          </p:cNvSpPr>
          <p:nvPr>
            <p:ph type="body" sz="quarter" idx="13" hasCustomPrompt="1"/>
          </p:nvPr>
        </p:nvSpPr>
        <p:spPr>
          <a:xfrm>
            <a:off x="800149"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49" y="214391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5" name="Rechteck 24"/>
          <p:cNvSpPr/>
          <p:nvPr userDrawn="1"/>
        </p:nvSpPr>
        <p:spPr>
          <a:xfrm>
            <a:off x="4266350" y="1332359"/>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Tree>
    <p:extLst>
      <p:ext uri="{BB962C8B-B14F-4D97-AF65-F5344CB8AC3E}">
        <p14:creationId xmlns:p14="http://schemas.microsoft.com/office/powerpoint/2010/main" val="3009007992"/>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fontAlgn="base">
              <a:spcBef>
                <a:spcPct val="0"/>
              </a:spcBef>
              <a:spcAft>
                <a:spcPct val="0"/>
              </a:spcAft>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fontAlgn="base">
                <a:spcBef>
                  <a:spcPct val="0"/>
                </a:spcBef>
                <a:spcAft>
                  <a:spcPct val="0"/>
                </a:spcAft>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43027455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525" indent="-263525">
              <a:buClr>
                <a:schemeClr val="accent2"/>
              </a:buClr>
              <a:buFont typeface="Arial" pitchFamily="34" charset="0"/>
              <a:buChar char="■"/>
              <a:defRPr sz="1800">
                <a:latin typeface="Arial" pitchFamily="34" charset="0"/>
                <a:cs typeface="Arial" pitchFamily="34" charset="0"/>
              </a:defRPr>
            </a:lvl1pPr>
            <a:lvl2pPr marL="538163" indent="-274638">
              <a:buClr>
                <a:schemeClr val="accent2"/>
              </a:buClr>
              <a:buFont typeface="Wingdings" pitchFamily="2" charset="2"/>
              <a:buChar char="§"/>
              <a:defRPr sz="180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1" y="4356695"/>
            <a:ext cx="4225553"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8237"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8237"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fontAlgn="base">
              <a:spcBef>
                <a:spcPct val="0"/>
              </a:spcBef>
              <a:spcAft>
                <a:spcPct val="0"/>
              </a:spcAft>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fontAlgn="base">
                <a:spcBef>
                  <a:spcPct val="0"/>
                </a:spcBef>
                <a:spcAft>
                  <a:spcPct val="0"/>
                </a:spcAft>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7409160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13" tIns="45656" rIns="91313" bIns="45656"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5"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5B4CD8D-6312-4ACB-9D00-1670D9F6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6" name="Grafik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5"/>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534670" y="1764296"/>
            <a:ext cx="9676130" cy="4990084"/>
          </a:xfrm>
        </p:spPr>
        <p:txBody>
          <a:bodyPr>
            <a:normAutofit/>
          </a:bodyPr>
          <a:lstStyle>
            <a:lvl1pPr marL="263148" indent="-263148">
              <a:buClr>
                <a:schemeClr val="accent2"/>
              </a:buClr>
              <a:buFont typeface="Arial" pitchFamily="34" charset="0"/>
              <a:buChar char="■"/>
              <a:defRPr sz="1800">
                <a:latin typeface="Arial" pitchFamily="34" charset="0"/>
                <a:cs typeface="Arial" pitchFamily="34" charset="0"/>
              </a:defRPr>
            </a:lvl1pPr>
            <a:lvl2pPr marL="537387" indent="-274245">
              <a:buClr>
                <a:schemeClr val="accent2"/>
              </a:buClr>
              <a:buFont typeface="Wingdings" pitchFamily="2" charset="2"/>
              <a:buChar char="§"/>
              <a:defRPr sz="180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6565"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4328428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fontAlgn="base" hangingPunct="0">
              <a:spcBef>
                <a:spcPct val="0"/>
              </a:spcBef>
              <a:spcAft>
                <a:spcPct val="0"/>
              </a:spcAft>
            </a:pPr>
            <a:endParaRPr lang="en-US">
              <a:solidFill>
                <a:srgbClr val="000000"/>
              </a:solidFill>
              <a:latin typeface="Arial Black" pitchFamily="34" charset="0"/>
              <a:cs typeface="Arial" charset="0"/>
            </a:endParaRPr>
          </a:p>
        </p:txBody>
      </p:sp>
      <p:sp>
        <p:nvSpPr>
          <p:cNvPr id="3" name="Textfeld 2"/>
          <p:cNvSpPr txBox="1"/>
          <p:nvPr userDrawn="1"/>
        </p:nvSpPr>
        <p:spPr>
          <a:xfrm>
            <a:off x="2502034" y="1764407"/>
            <a:ext cx="5652978" cy="830997"/>
          </a:xfrm>
          <a:prstGeom prst="rect">
            <a:avLst/>
          </a:prstGeom>
          <a:noFill/>
        </p:spPr>
        <p:txBody>
          <a:bodyPr wrap="square" rtlCol="0">
            <a:spAutoFit/>
          </a:bodyPr>
          <a:lstStyle/>
          <a:p>
            <a:pPr algn="ctr" defTabSz="914400" fontAlgn="base">
              <a:spcBef>
                <a:spcPct val="0"/>
              </a:spcBef>
              <a:spcAft>
                <a:spcPct val="0"/>
              </a:spcAft>
            </a:pPr>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sz="2600" dirty="0">
              <a:solidFill>
                <a:srgbClr val="0053A5"/>
              </a:solidFill>
              <a:latin typeface="Times" pitchFamily="18" charset="0"/>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599"/>
            <a:ext cx="3652952" cy="2434580"/>
          </a:xfrm>
          <a:prstGeom prst="rect">
            <a:avLst/>
          </a:prstGeom>
          <a:effectLst>
            <a:softEdge rad="63500"/>
          </a:effectLst>
        </p:spPr>
      </p:pic>
    </p:spTree>
    <p:extLst>
      <p:ext uri="{BB962C8B-B14F-4D97-AF65-F5344CB8AC3E}">
        <p14:creationId xmlns:p14="http://schemas.microsoft.com/office/powerpoint/2010/main" val="574878652"/>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16072240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dirty="0">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11019"/>
            <a:ext cx="2124000" cy="345742"/>
          </a:xfrm>
          <a:prstGeom prst="rect">
            <a:avLst/>
          </a:prstGeom>
        </p:spPr>
      </p:pic>
      <p:sp>
        <p:nvSpPr>
          <p:cNvPr id="13" name="Textplatzhalter 12"/>
          <p:cNvSpPr>
            <a:spLocks noGrp="1"/>
          </p:cNvSpPr>
          <p:nvPr>
            <p:ph type="body" sz="quarter" idx="13" hasCustomPrompt="1"/>
          </p:nvPr>
        </p:nvSpPr>
        <p:spPr>
          <a:xfrm>
            <a:off x="800149"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49" y="214391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image by clicking on the icon</a:t>
            </a:r>
            <a:endParaRPr lang="de-DE" dirty="0"/>
          </a:p>
        </p:txBody>
      </p:sp>
      <p:sp>
        <p:nvSpPr>
          <p:cNvPr id="4" name="Rechteck 3"/>
          <p:cNvSpPr/>
          <p:nvPr userDrawn="1"/>
        </p:nvSpPr>
        <p:spPr>
          <a:xfrm>
            <a:off x="0" y="1332359"/>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dirty="0">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dirty="0">
              <a:solidFill>
                <a:srgbClr val="FFFFFF"/>
              </a:solidFill>
            </a:endParaRPr>
          </a:p>
        </p:txBody>
      </p:sp>
      <p:sp>
        <p:nvSpPr>
          <p:cNvPr id="25" name="Rechteck 24"/>
          <p:cNvSpPr/>
          <p:nvPr userDrawn="1"/>
        </p:nvSpPr>
        <p:spPr>
          <a:xfrm>
            <a:off x="4266350" y="1332359"/>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dirty="0">
              <a:solidFill>
                <a:srgbClr val="FFFFFF"/>
              </a:solidFill>
            </a:endParaRPr>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dirty="0">
              <a:solidFill>
                <a:srgbClr val="FFFFFF"/>
              </a:solidFill>
            </a:endParaRPr>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spTree>
    <p:extLst>
      <p:ext uri="{BB962C8B-B14F-4D97-AF65-F5344CB8AC3E}">
        <p14:creationId xmlns:p14="http://schemas.microsoft.com/office/powerpoint/2010/main" val="1629644388"/>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1135223201"/>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525" indent="-263525">
              <a:buClr>
                <a:schemeClr val="accent2"/>
              </a:buClr>
              <a:buFont typeface="Arial" pitchFamily="34" charset="0"/>
              <a:buChar char="■"/>
              <a:defRPr sz="1800">
                <a:latin typeface="Arial" pitchFamily="34" charset="0"/>
                <a:cs typeface="Arial" pitchFamily="34" charset="0"/>
              </a:defRPr>
            </a:lvl1pPr>
            <a:lvl2pPr marL="538163" indent="-274638">
              <a:buClr>
                <a:schemeClr val="accent2"/>
              </a:buClr>
              <a:buFont typeface="Wingdings" pitchFamily="2" charset="2"/>
              <a:buChar char="§"/>
              <a:defRPr sz="180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dirty="0">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1" y="4356695"/>
            <a:ext cx="4225553" cy="2399705"/>
          </a:xfrm>
        </p:spPr>
        <p:txBody>
          <a:bodyPr/>
          <a:lstStyle>
            <a:lvl1pPr>
              <a:defRPr/>
            </a:lvl1pPr>
          </a:lstStyle>
          <a:p>
            <a:r>
              <a:rPr lang="de-DE" dirty="0" smtClean="0"/>
              <a:t>Add an image by clicking in the 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8237"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8237"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dirty="0">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dirty="0">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3340244250"/>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dirty="0">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3" y="1771650"/>
            <a:ext cx="9266237" cy="2952750"/>
          </a:xfrm>
        </p:spPr>
        <p:txBody>
          <a:bodyPr/>
          <a:lstStyle>
            <a:lvl1pPr>
              <a:defRPr/>
            </a:lvl1pPr>
          </a:lstStyle>
          <a:p>
            <a:r>
              <a:rPr lang="de-DE" dirty="0" smtClean="0"/>
              <a:t>Add a chart by clicking on the icon</a:t>
            </a:r>
            <a:endParaRPr lang="de-DE" dirty="0"/>
          </a:p>
        </p:txBody>
      </p:sp>
      <p:grpSp>
        <p:nvGrpSpPr>
          <p:cNvPr id="15" name="Gruppieren 14"/>
          <p:cNvGrpSpPr/>
          <p:nvPr userDrawn="1"/>
        </p:nvGrpSpPr>
        <p:grpSpPr>
          <a:xfrm>
            <a:off x="-1" y="0"/>
            <a:ext cx="7668000" cy="1468438"/>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dirty="0">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dirty="0">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4076676104"/>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6"/>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1745405344"/>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smtClean="0">
                <a:solidFill>
                  <a:srgbClr val="FFFFFF"/>
                </a:solidFill>
                <a:cs typeface="Arial" charset="0"/>
              </a:rPr>
              <a:t>For internal use only!!!</a:t>
            </a:r>
            <a:endParaRPr lang="de-DE" sz="1200" b="1" dirty="0">
              <a:solidFill>
                <a:srgbClr val="FFFFFF"/>
              </a:solidFill>
              <a:cs typeface="Arial" charset="0"/>
            </a:endParaRPr>
          </a:p>
        </p:txBody>
      </p:sp>
      <p:sp>
        <p:nvSpPr>
          <p:cNvPr id="8" name="Textfeld 7"/>
          <p:cNvSpPr txBox="1"/>
          <p:nvPr userDrawn="1"/>
        </p:nvSpPr>
        <p:spPr>
          <a:xfrm>
            <a:off x="2754412" y="3488244"/>
            <a:ext cx="5184576" cy="584775"/>
          </a:xfrm>
          <a:prstGeom prst="rect">
            <a:avLst/>
          </a:prstGeom>
          <a:noFill/>
        </p:spPr>
        <p:txBody>
          <a:bodyPr wrap="square" rtlCol="0">
            <a:spAutoFit/>
          </a:bodyPr>
          <a:lstStyle/>
          <a:p>
            <a:pPr defTabSz="1168237"/>
            <a:r>
              <a:rPr lang="de-DE" sz="3200" dirty="0" smtClean="0">
                <a:solidFill>
                  <a:srgbClr val="C00000"/>
                </a:solidFill>
                <a:latin typeface="Arial Black" pitchFamily="34" charset="0"/>
                <a:cs typeface="Arial" charset="0"/>
              </a:rPr>
              <a:t>Internal information!!!</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645046013"/>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dirty="0">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smtClean="0">
                <a:solidFill>
                  <a:srgbClr val="FFFFFF"/>
                </a:solidFill>
                <a:cs typeface="Arial" charset="0"/>
              </a:rPr>
              <a:t>For internal use only!!!</a:t>
            </a:r>
            <a:endParaRPr lang="de-DE" sz="1200" b="1" dirty="0">
              <a:solidFill>
                <a:srgbClr val="FFFFFF"/>
              </a:solidFill>
              <a:cs typeface="Arial" charset="0"/>
            </a:endParaRPr>
          </a:p>
        </p:txBody>
      </p:sp>
      <p:sp>
        <p:nvSpPr>
          <p:cNvPr id="14"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393470054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47"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a:endParaRPr lang="en-US">
              <a:solidFill>
                <a:srgbClr val="000000"/>
              </a:solidFill>
              <a:latin typeface="Arial Black" pitchFamily="34" charset="0"/>
              <a:cs typeface="Arial" charset="0"/>
            </a:endParaRPr>
          </a:p>
        </p:txBody>
      </p:sp>
      <p:grpSp>
        <p:nvGrpSpPr>
          <p:cNvPr id="3" name="Gruppieren 2"/>
          <p:cNvGrpSpPr/>
          <p:nvPr userDrawn="1"/>
        </p:nvGrpSpPr>
        <p:grpSpPr>
          <a:xfrm>
            <a:off x="-1"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8237">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8237">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8237">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8237">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a:defRPr/>
            </a:pPr>
            <a:r>
              <a:rPr lang="de-DE" sz="800" dirty="0" smtClean="0">
                <a:solidFill>
                  <a:srgbClr val="68676B"/>
                </a:solidFill>
              </a:rPr>
              <a:t>page </a:t>
            </a:r>
            <a:fld id="{F342572F-1596-465F-8200-29BB53AB88D3}" type="slidenum">
              <a:rPr lang="de-DE" sz="800" smtClean="0">
                <a:solidFill>
                  <a:srgbClr val="68676B"/>
                </a:solidFill>
              </a:rPr>
              <a:pPr>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2"/>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hteck 19">
            <a:hlinkClick r:id="rId3"/>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de-DE" sz="1400" b="1" smtClean="0">
              <a:solidFill>
                <a:srgbClr val="F5BC1D"/>
              </a:solidFill>
              <a:cs typeface="Arial" charset="0"/>
            </a:endParaRPr>
          </a:p>
        </p:txBody>
      </p:sp>
      <p:grpSp>
        <p:nvGrpSpPr>
          <p:cNvPr id="11" name="Gruppieren 10"/>
          <p:cNvGrpSpPr/>
          <p:nvPr userDrawn="1"/>
        </p:nvGrpSpPr>
        <p:grpSpPr>
          <a:xfrm>
            <a:off x="296612" y="982305"/>
            <a:ext cx="9246341" cy="6427302"/>
            <a:chOff x="296612" y="982305"/>
            <a:chExt cx="9246341" cy="6427302"/>
          </a:xfrm>
        </p:grpSpPr>
        <p:pic>
          <p:nvPicPr>
            <p:cNvPr id="102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75276" y="1144348"/>
              <a:ext cx="4167677" cy="5909101"/>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66380" y="982305"/>
              <a:ext cx="4536504" cy="6427302"/>
            </a:xfrm>
            <a:prstGeom prst="rect">
              <a:avLst/>
            </a:prstGeom>
            <a:noFill/>
            <a:ln>
              <a:noFill/>
            </a:ln>
            <a:effectLst>
              <a:glow rad="101600">
                <a:schemeClr val="accent1">
                  <a:satMod val="175000"/>
                  <a:alpha val="40000"/>
                </a:schemeClr>
              </a:glow>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e Legende 15"/>
            <p:cNvSpPr/>
            <p:nvPr/>
          </p:nvSpPr>
          <p:spPr>
            <a:xfrm rot="20783716">
              <a:off x="296612" y="1443172"/>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3" y="1672321"/>
              <a:ext cx="2267924" cy="1015663"/>
            </a:xfrm>
            <a:prstGeom prst="rect">
              <a:avLst/>
            </a:prstGeom>
            <a:solidFill>
              <a:srgbClr val="FFE065"/>
            </a:solidFill>
          </p:spPr>
          <p:txBody>
            <a:bodyPr wrap="square" rtlCol="0">
              <a:spAutoFit/>
            </a:bodyPr>
            <a:lstStyle/>
            <a:p>
              <a:pPr algn="ctr" defTabSz="914400" fontAlgn="base">
                <a:spcBef>
                  <a:spcPct val="0"/>
                </a:spcBef>
                <a:spcAft>
                  <a:spcPct val="0"/>
                </a:spcAft>
              </a:pPr>
              <a:r>
                <a:rPr lang="en-US" sz="2000" b="1" dirty="0" smtClean="0">
                  <a:solidFill>
                    <a:srgbClr val="0053A5"/>
                  </a:solidFill>
                  <a:cs typeface="Arial" charset="0"/>
                </a:rPr>
                <a:t>Please also </a:t>
              </a:r>
              <a:br>
                <a:rPr lang="en-US" sz="2000" b="1" dirty="0" smtClean="0">
                  <a:solidFill>
                    <a:srgbClr val="0053A5"/>
                  </a:solidFill>
                  <a:cs typeface="Arial" charset="0"/>
                </a:rPr>
              </a:br>
              <a:r>
                <a:rPr lang="en-US" sz="2000" b="1" dirty="0" smtClean="0">
                  <a:solidFill>
                    <a:srgbClr val="0053A5"/>
                  </a:solidFill>
                  <a:cs typeface="Arial" charset="0"/>
                </a:rPr>
                <a:t>refer </a:t>
              </a:r>
              <a:r>
                <a:rPr lang="en-US" sz="2000" b="1" dirty="0">
                  <a:solidFill>
                    <a:srgbClr val="0053A5"/>
                  </a:solidFill>
                  <a:cs typeface="Arial" charset="0"/>
                </a:rPr>
                <a:t>to </a:t>
              </a:r>
              <a:r>
                <a:rPr lang="en-US" sz="2000" b="1" dirty="0" smtClean="0">
                  <a:solidFill>
                    <a:srgbClr val="0053A5"/>
                  </a:solidFill>
                  <a:cs typeface="Arial" charset="0"/>
                </a:rPr>
                <a:t>our</a:t>
              </a:r>
            </a:p>
            <a:p>
              <a:pPr algn="ctr" defTabSz="914400" fontAlgn="base">
                <a:spcBef>
                  <a:spcPct val="0"/>
                </a:spcBef>
                <a:spcAft>
                  <a:spcPct val="0"/>
                </a:spcAft>
              </a:pPr>
              <a:r>
                <a:rPr lang="en-US" sz="2000" b="1" dirty="0" smtClean="0">
                  <a:solidFill>
                    <a:srgbClr val="0053A5"/>
                  </a:solidFill>
                  <a:cs typeface="Arial" charset="0"/>
                </a:rPr>
                <a:t> </a:t>
              </a:r>
              <a:r>
                <a:rPr lang="en-US" sz="2000" b="1" dirty="0">
                  <a:solidFill>
                    <a:srgbClr val="0053A5"/>
                  </a:solidFill>
                  <a:cs typeface="Arial" charset="0"/>
                </a:rPr>
                <a:t>product catalog</a:t>
              </a:r>
            </a:p>
          </p:txBody>
        </p:sp>
        <p:pic>
          <p:nvPicPr>
            <p:cNvPr id="1026" name="Picture 2" descr="http://www.hama-plast.de/files/userfiles/images/220px-Adobe_PDF_Icon_svg.png">
              <a:hlinkClick r:id="rId3"/>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3" y="6029851"/>
              <a:ext cx="670442" cy="7126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007123" y="2585070"/>
              <a:ext cx="4953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239241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2" y="1764296"/>
            <a:ext cx="9696450" cy="4990084"/>
          </a:xfrm>
        </p:spPr>
        <p:txBody>
          <a:bodyPr>
            <a:normAutofit/>
          </a:bodyPr>
          <a:lstStyle>
            <a:lvl1pPr marL="263173" indent="-263173">
              <a:buClr>
                <a:schemeClr val="accent2"/>
              </a:buClr>
              <a:buFont typeface="Arial" pitchFamily="34" charset="0"/>
              <a:buChar char="■"/>
              <a:defRPr sz="1800" baseline="0">
                <a:latin typeface="Arial" pitchFamily="34" charset="0"/>
                <a:cs typeface="Arial" pitchFamily="34" charset="0"/>
              </a:defRPr>
            </a:lvl1pPr>
            <a:lvl2pPr marL="537439" indent="-274271">
              <a:buClr>
                <a:schemeClr val="accent2"/>
              </a:buClr>
              <a:buFont typeface="Wingdings" pitchFamily="2" charset="2"/>
              <a:buChar char="§"/>
              <a:defRPr sz="1800" baseline="0">
                <a:latin typeface="Arial" pitchFamily="34" charset="0"/>
                <a:cs typeface="Arial" pitchFamily="34" charset="0"/>
              </a:defRPr>
            </a:lvl2pPr>
            <a:lvl3pPr marL="802199" indent="-264758">
              <a:buClr>
                <a:schemeClr val="accent2"/>
              </a:buClr>
              <a:buFont typeface="Arial" pitchFamily="34" charset="0"/>
              <a:buChar char="•"/>
              <a:defRPr sz="1800">
                <a:latin typeface="Arial" pitchFamily="34" charset="0"/>
                <a:cs typeface="Arial" pitchFamily="34" charset="0"/>
              </a:defRPr>
            </a:lvl3pPr>
            <a:lvl4pPr marL="1074887" indent="-272686">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80"/>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289" tIns="43145" rIns="86289" bIns="43145"/>
          <a:lstStyle/>
          <a:p>
            <a:pPr defTabSz="862446" eaLnBrk="0" hangingPunct="0"/>
            <a:endParaRPr lang="en-US" sz="2300">
              <a:latin typeface="Arial Black" pitchFamily="34" charset="0"/>
            </a:endParaRPr>
          </a:p>
        </p:txBody>
      </p:sp>
      <p:grpSp>
        <p:nvGrpSpPr>
          <p:cNvPr id="5" name="Gruppieren 4"/>
          <p:cNvGrpSpPr/>
          <p:nvPr userDrawn="1"/>
        </p:nvGrpSpPr>
        <p:grpSpPr>
          <a:xfrm>
            <a:off x="-1" y="0"/>
            <a:ext cx="7668000" cy="1468438"/>
            <a:chOff x="-1" y="0"/>
            <a:chExt cx="7668000"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endParaRPr lang="de-DE"/>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ext Box 31"/>
          <p:cNvSpPr txBox="1">
            <a:spLocks noChangeArrowheads="1"/>
          </p:cNvSpPr>
          <p:nvPr userDrawn="1"/>
        </p:nvSpPr>
        <p:spPr bwMode="auto">
          <a:xfrm>
            <a:off x="9713772" y="6997060"/>
            <a:ext cx="60148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chemeClr val="accent4"/>
                </a:solidFill>
                <a:latin typeface="Arial" charset="0"/>
              </a:rPr>
              <a:t>page</a:t>
            </a:r>
            <a:r>
              <a:rPr lang="de-DE" sz="800" dirty="0" smtClean="0">
                <a:solidFill>
                  <a:schemeClr val="accent4"/>
                </a:solidFill>
                <a:latin typeface="Arial" charset="0"/>
              </a:rPr>
              <a:t> </a:t>
            </a:r>
            <a:fld id="{F342572F-1596-465F-8200-29BB53AB88D3}" type="slidenum">
              <a:rPr lang="de-DE" sz="800" smtClean="0">
                <a:solidFill>
                  <a:schemeClr val="accent4"/>
                </a:solidFill>
                <a:latin typeface="Arial" charset="0"/>
              </a:rPr>
              <a:pPr>
                <a:defRPr/>
              </a:pPr>
              <a:t>‹Nr.›</a:t>
            </a:fld>
            <a:endParaRPr lang="de-DE" sz="800" dirty="0" smtClean="0">
              <a:solidFill>
                <a:schemeClr val="accent4"/>
              </a:solidFill>
              <a:latin typeface="Arial" charset="0"/>
            </a:endParaRP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9244" y="482915"/>
            <a:ext cx="2124000" cy="352736"/>
          </a:xfrm>
          <a:prstGeom prst="rect">
            <a:avLst/>
          </a:prstGeom>
        </p:spPr>
      </p:pic>
    </p:spTree>
    <p:extLst>
      <p:ext uri="{BB962C8B-B14F-4D97-AF65-F5344CB8AC3E}">
        <p14:creationId xmlns:p14="http://schemas.microsoft.com/office/powerpoint/2010/main" val="235614917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9A54919-5C90-4930-A1C9-E2AB9B0429F8}"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5"/>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3692876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11019"/>
            <a:ext cx="2124000" cy="345742"/>
          </a:xfrm>
          <a:prstGeom prst="rect">
            <a:avLst/>
          </a:prstGeom>
        </p:spPr>
      </p:pic>
      <p:sp>
        <p:nvSpPr>
          <p:cNvPr id="13" name="Textplatzhalter 12"/>
          <p:cNvSpPr>
            <a:spLocks noGrp="1"/>
          </p:cNvSpPr>
          <p:nvPr>
            <p:ph type="body" sz="quarter" idx="13" hasCustomPrompt="1"/>
          </p:nvPr>
        </p:nvSpPr>
        <p:spPr>
          <a:xfrm>
            <a:off x="800149"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49" y="214391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image by clicking on the icon</a:t>
            </a:r>
            <a:endParaRPr lang="de-DE" dirty="0"/>
          </a:p>
        </p:txBody>
      </p:sp>
      <p:sp>
        <p:nvSpPr>
          <p:cNvPr id="4" name="Rechteck 3"/>
          <p:cNvSpPr/>
          <p:nvPr userDrawn="1"/>
        </p:nvSpPr>
        <p:spPr>
          <a:xfrm>
            <a:off x="0" y="1332359"/>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a:solidFill>
                <a:srgbClr val="FFFFFF"/>
              </a:solidFill>
            </a:endParaRPr>
          </a:p>
        </p:txBody>
      </p:sp>
      <p:sp>
        <p:nvSpPr>
          <p:cNvPr id="25" name="Rechteck 24"/>
          <p:cNvSpPr/>
          <p:nvPr userDrawn="1"/>
        </p:nvSpPr>
        <p:spPr>
          <a:xfrm>
            <a:off x="4266350" y="1332359"/>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a:solidFill>
                <a:srgbClr val="FFFFFF"/>
              </a:solidFill>
            </a:endParaRPr>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a:solidFill>
                <a:srgbClr val="FFFFFF"/>
              </a:solidFill>
            </a:endParaRPr>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Tree>
    <p:extLst>
      <p:ext uri="{BB962C8B-B14F-4D97-AF65-F5344CB8AC3E}">
        <p14:creationId xmlns:p14="http://schemas.microsoft.com/office/powerpoint/2010/main" val="2881790335"/>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15316948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525" indent="-263525">
              <a:buClr>
                <a:schemeClr val="accent2"/>
              </a:buClr>
              <a:buFont typeface="Arial" pitchFamily="34" charset="0"/>
              <a:buChar char="■"/>
              <a:defRPr sz="1800">
                <a:latin typeface="Arial" pitchFamily="34" charset="0"/>
                <a:cs typeface="Arial" pitchFamily="34" charset="0"/>
              </a:defRPr>
            </a:lvl1pPr>
            <a:lvl2pPr marL="538163" indent="-274638">
              <a:buClr>
                <a:schemeClr val="accent2"/>
              </a:buClr>
              <a:buFont typeface="Wingdings" pitchFamily="2" charset="2"/>
              <a:buChar char="§"/>
              <a:defRPr sz="180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1" y="4356695"/>
            <a:ext cx="4225553" cy="2399705"/>
          </a:xfrm>
        </p:spPr>
        <p:txBody>
          <a:bodyPr/>
          <a:lstStyle>
            <a:lvl1pPr>
              <a:defRPr/>
            </a:lvl1pPr>
          </a:lstStyle>
          <a:p>
            <a:r>
              <a:rPr lang="de-DE" dirty="0" smtClean="0"/>
              <a:t>Add an image by clicking in the 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8237"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8237"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67463454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3" y="1771650"/>
            <a:ext cx="9266237" cy="2952750"/>
          </a:xfrm>
        </p:spPr>
        <p:txBody>
          <a:bodyPr/>
          <a:lstStyle>
            <a:lvl1pPr>
              <a:defRPr/>
            </a:lvl1pPr>
          </a:lstStyle>
          <a:p>
            <a:r>
              <a:rPr lang="de-DE" dirty="0" smtClean="0"/>
              <a:t>Add a chart by clicking on the icon</a:t>
            </a:r>
            <a:endParaRPr lang="de-DE" dirty="0"/>
          </a:p>
        </p:txBody>
      </p:sp>
      <p:grpSp>
        <p:nvGrpSpPr>
          <p:cNvPr id="15" name="Gruppieren 14"/>
          <p:cNvGrpSpPr/>
          <p:nvPr userDrawn="1"/>
        </p:nvGrpSpPr>
        <p:grpSpPr>
          <a:xfrm>
            <a:off x="-1" y="0"/>
            <a:ext cx="7668000" cy="1468438"/>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312973289"/>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6"/>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1860099306"/>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smtClean="0">
                <a:solidFill>
                  <a:srgbClr val="FFFFFF"/>
                </a:solidFill>
                <a:cs typeface="Arial" charset="0"/>
              </a:rPr>
              <a:t>For internal use only!!!</a:t>
            </a:r>
            <a:endParaRPr lang="de-DE" sz="1200" b="1" dirty="0">
              <a:solidFill>
                <a:srgbClr val="FFFFFF"/>
              </a:solidFill>
              <a:cs typeface="Arial" charset="0"/>
            </a:endParaRPr>
          </a:p>
        </p:txBody>
      </p:sp>
      <p:sp>
        <p:nvSpPr>
          <p:cNvPr id="8" name="Textfeld 7"/>
          <p:cNvSpPr txBox="1"/>
          <p:nvPr userDrawn="1"/>
        </p:nvSpPr>
        <p:spPr>
          <a:xfrm>
            <a:off x="2754412" y="3488244"/>
            <a:ext cx="5184576" cy="584775"/>
          </a:xfrm>
          <a:prstGeom prst="rect">
            <a:avLst/>
          </a:prstGeom>
          <a:noFill/>
        </p:spPr>
        <p:txBody>
          <a:bodyPr wrap="square" rtlCol="0">
            <a:spAutoFit/>
          </a:bodyPr>
          <a:lstStyle/>
          <a:p>
            <a:pPr defTabSz="1168237"/>
            <a:r>
              <a:rPr lang="de-DE" sz="3200" dirty="0" smtClean="0">
                <a:solidFill>
                  <a:srgbClr val="C00000"/>
                </a:solidFill>
                <a:latin typeface="Arial Black" pitchFamily="34" charset="0"/>
                <a:cs typeface="Arial" charset="0"/>
              </a:rPr>
              <a:t>Internal information!!!</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200406063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smtClean="0">
                <a:solidFill>
                  <a:srgbClr val="FFFFFF"/>
                </a:solidFill>
                <a:cs typeface="Arial" charset="0"/>
              </a:rPr>
              <a:t>For internal use only!!!</a:t>
            </a:r>
            <a:endParaRPr lang="de-DE" sz="1200" b="1" dirty="0">
              <a:solidFill>
                <a:srgbClr val="FFFFFF"/>
              </a:solidFill>
              <a:cs typeface="Arial" charset="0"/>
            </a:endParaRPr>
          </a:p>
        </p:txBody>
      </p:sp>
      <p:sp>
        <p:nvSpPr>
          <p:cNvPr id="14"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125487796"/>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0708701" cy="7567313"/>
          </a:xfrm>
          <a:prstGeom prst="rect">
            <a:avLst/>
          </a:prstGeom>
        </p:spPr>
      </p:pic>
      <p:sp>
        <p:nvSpPr>
          <p:cNvPr id="3" name="Textfeld 2">
            <a:hlinkClick r:id="rId3"/>
          </p:cNvPr>
          <p:cNvSpPr txBox="1"/>
          <p:nvPr userDrawn="1"/>
        </p:nvSpPr>
        <p:spPr>
          <a:xfrm>
            <a:off x="2250356" y="3276575"/>
            <a:ext cx="1080120" cy="1154162"/>
          </a:xfrm>
          <a:prstGeom prst="rect">
            <a:avLst/>
          </a:prstGeom>
          <a:noFill/>
        </p:spPr>
        <p:txBody>
          <a:bodyPr wrap="square" rtlCol="0">
            <a:spAutoFit/>
          </a:bodyPr>
          <a:lstStyle/>
          <a:p>
            <a:pPr defTabSz="1168237"/>
            <a:endParaRPr lang="de-DE" dirty="0" smtClean="0">
              <a:solidFill>
                <a:srgbClr val="000000"/>
              </a:solidFill>
              <a:cs typeface="Arial" charset="0"/>
            </a:endParaRPr>
          </a:p>
          <a:p>
            <a:pPr defTabSz="1168237"/>
            <a:endParaRPr lang="de-DE" dirty="0" smtClean="0">
              <a:solidFill>
                <a:srgbClr val="000000"/>
              </a:solidFill>
              <a:cs typeface="Arial" charset="0"/>
            </a:endParaRPr>
          </a:p>
          <a:p>
            <a:pPr defTabSz="1168237"/>
            <a:endParaRPr lang="de-DE" dirty="0">
              <a:solidFill>
                <a:srgbClr val="000000"/>
              </a:solidFill>
              <a:cs typeface="Arial" charset="0"/>
            </a:endParaRPr>
          </a:p>
        </p:txBody>
      </p:sp>
      <p:sp>
        <p:nvSpPr>
          <p:cNvPr id="4" name="Textfeld 3">
            <a:hlinkClick r:id="rId4"/>
          </p:cNvPr>
          <p:cNvSpPr txBox="1"/>
          <p:nvPr userDrawn="1"/>
        </p:nvSpPr>
        <p:spPr>
          <a:xfrm>
            <a:off x="3546500" y="3276575"/>
            <a:ext cx="1080120" cy="1154162"/>
          </a:xfrm>
          <a:prstGeom prst="rect">
            <a:avLst/>
          </a:prstGeom>
          <a:noFill/>
        </p:spPr>
        <p:txBody>
          <a:bodyPr wrap="square" rtlCol="0">
            <a:spAutoFit/>
          </a:bodyPr>
          <a:lstStyle/>
          <a:p>
            <a:pPr defTabSz="1168237"/>
            <a:endParaRPr lang="de-DE" dirty="0" smtClean="0">
              <a:solidFill>
                <a:srgbClr val="000000"/>
              </a:solidFill>
              <a:cs typeface="Arial" charset="0"/>
            </a:endParaRPr>
          </a:p>
          <a:p>
            <a:pPr defTabSz="1168237"/>
            <a:endParaRPr lang="de-DE" dirty="0" smtClean="0">
              <a:solidFill>
                <a:srgbClr val="000000"/>
              </a:solidFill>
              <a:cs typeface="Arial" charset="0"/>
            </a:endParaRPr>
          </a:p>
          <a:p>
            <a:pPr defTabSz="1168237"/>
            <a:endParaRPr lang="de-DE" dirty="0">
              <a:solidFill>
                <a:srgbClr val="000000"/>
              </a:solidFill>
              <a:cs typeface="Arial" charset="0"/>
            </a:endParaRPr>
          </a:p>
        </p:txBody>
      </p:sp>
      <p:sp>
        <p:nvSpPr>
          <p:cNvPr id="5" name="Textfeld 4">
            <a:hlinkClick r:id="rId5"/>
          </p:cNvPr>
          <p:cNvSpPr txBox="1"/>
          <p:nvPr userDrawn="1"/>
        </p:nvSpPr>
        <p:spPr>
          <a:xfrm>
            <a:off x="4842644" y="3276575"/>
            <a:ext cx="1008112" cy="1154162"/>
          </a:xfrm>
          <a:prstGeom prst="rect">
            <a:avLst/>
          </a:prstGeom>
          <a:noFill/>
        </p:spPr>
        <p:txBody>
          <a:bodyPr wrap="square" rtlCol="0">
            <a:spAutoFit/>
          </a:bodyPr>
          <a:lstStyle/>
          <a:p>
            <a:pPr defTabSz="1168237"/>
            <a:endParaRPr lang="de-DE" dirty="0" smtClean="0">
              <a:solidFill>
                <a:srgbClr val="000000"/>
              </a:solidFill>
              <a:cs typeface="Arial" charset="0"/>
            </a:endParaRPr>
          </a:p>
          <a:p>
            <a:pPr defTabSz="1168237"/>
            <a:endParaRPr lang="de-DE" dirty="0" smtClean="0">
              <a:solidFill>
                <a:srgbClr val="000000"/>
              </a:solidFill>
              <a:cs typeface="Arial" charset="0"/>
            </a:endParaRPr>
          </a:p>
          <a:p>
            <a:pPr defTabSz="1168237"/>
            <a:endParaRPr lang="de-DE" dirty="0">
              <a:solidFill>
                <a:srgbClr val="000000"/>
              </a:solidFill>
              <a:cs typeface="Arial" charset="0"/>
            </a:endParaRPr>
          </a:p>
        </p:txBody>
      </p:sp>
      <p:sp>
        <p:nvSpPr>
          <p:cNvPr id="6" name="Textfeld 5">
            <a:hlinkClick r:id="rId6"/>
          </p:cNvPr>
          <p:cNvSpPr txBox="1"/>
          <p:nvPr userDrawn="1"/>
        </p:nvSpPr>
        <p:spPr>
          <a:xfrm>
            <a:off x="6138788" y="3276575"/>
            <a:ext cx="1080120" cy="1154162"/>
          </a:xfrm>
          <a:prstGeom prst="rect">
            <a:avLst/>
          </a:prstGeom>
          <a:noFill/>
        </p:spPr>
        <p:txBody>
          <a:bodyPr wrap="square" rtlCol="0">
            <a:spAutoFit/>
          </a:bodyPr>
          <a:lstStyle/>
          <a:p>
            <a:pPr defTabSz="1168237"/>
            <a:endParaRPr lang="de-DE" dirty="0" smtClean="0">
              <a:solidFill>
                <a:srgbClr val="000000"/>
              </a:solidFill>
              <a:cs typeface="Arial" charset="0"/>
            </a:endParaRPr>
          </a:p>
          <a:p>
            <a:pPr defTabSz="1168237"/>
            <a:endParaRPr lang="de-DE" dirty="0" smtClean="0">
              <a:solidFill>
                <a:srgbClr val="000000"/>
              </a:solidFill>
              <a:cs typeface="Arial" charset="0"/>
            </a:endParaRPr>
          </a:p>
          <a:p>
            <a:pPr defTabSz="1168237"/>
            <a:endParaRPr lang="de-DE" dirty="0">
              <a:solidFill>
                <a:srgbClr val="000000"/>
              </a:solidFill>
              <a:cs typeface="Arial" charset="0"/>
            </a:endParaRPr>
          </a:p>
        </p:txBody>
      </p:sp>
      <p:sp>
        <p:nvSpPr>
          <p:cNvPr id="7" name="Textfeld 6">
            <a:hlinkClick r:id="rId7"/>
          </p:cNvPr>
          <p:cNvSpPr txBox="1"/>
          <p:nvPr userDrawn="1"/>
        </p:nvSpPr>
        <p:spPr>
          <a:xfrm>
            <a:off x="7434932" y="3276575"/>
            <a:ext cx="1080120" cy="1154162"/>
          </a:xfrm>
          <a:prstGeom prst="rect">
            <a:avLst/>
          </a:prstGeom>
          <a:noFill/>
        </p:spPr>
        <p:txBody>
          <a:bodyPr wrap="square" rtlCol="0">
            <a:spAutoFit/>
          </a:bodyPr>
          <a:lstStyle/>
          <a:p>
            <a:pPr defTabSz="1168237"/>
            <a:endParaRPr lang="de-DE" dirty="0" smtClean="0">
              <a:solidFill>
                <a:srgbClr val="000000"/>
              </a:solidFill>
              <a:cs typeface="Arial" charset="0"/>
            </a:endParaRPr>
          </a:p>
          <a:p>
            <a:pPr defTabSz="1168237"/>
            <a:endParaRPr lang="de-DE" dirty="0" smtClean="0">
              <a:solidFill>
                <a:srgbClr val="000000"/>
              </a:solidFill>
              <a:cs typeface="Arial" charset="0"/>
            </a:endParaRPr>
          </a:p>
          <a:p>
            <a:pPr defTabSz="1168237"/>
            <a:endParaRPr lang="de-DE" dirty="0">
              <a:solidFill>
                <a:srgbClr val="000000"/>
              </a:solidFill>
              <a:cs typeface="Arial" charset="0"/>
            </a:endParaRPr>
          </a:p>
        </p:txBody>
      </p:sp>
    </p:spTree>
    <p:extLst>
      <p:ext uri="{BB962C8B-B14F-4D97-AF65-F5344CB8AC3E}">
        <p14:creationId xmlns:p14="http://schemas.microsoft.com/office/powerpoint/2010/main" val="1065075619"/>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smtClean="0"/>
              <a:t>page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377661"/>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Tree>
    <p:extLst>
      <p:ext uri="{BB962C8B-B14F-4D97-AF65-F5344CB8AC3E}">
        <p14:creationId xmlns:p14="http://schemas.microsoft.com/office/powerpoint/2010/main" val="30212705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3" y="0"/>
            <a:ext cx="7667504" cy="1468746"/>
            <a:chOff x="-1" y="0"/>
            <a:chExt cx="7668000" cy="1468438"/>
          </a:xfrm>
        </p:grpSpPr>
        <p:sp>
          <p:nvSpPr>
            <p:cNvPr id="4"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6" name="Rechteck 5"/>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8"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5"/>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5B4A1851-AD67-42EC-A46D-72FC4D6B4FE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Tree>
    <p:extLst>
      <p:ext uri="{BB962C8B-B14F-4D97-AF65-F5344CB8AC3E}">
        <p14:creationId xmlns:p14="http://schemas.microsoft.com/office/powerpoint/2010/main" val="8655547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83549262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947630674"/>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1517491322"/>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30693820"/>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314575817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678912467"/>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3910321755"/>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171854064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2134028936"/>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err="1" smtClean="0">
                <a:solidFill>
                  <a:srgbClr val="68676B"/>
                </a:solidFill>
              </a:rPr>
              <a:t>page</a:t>
            </a:r>
            <a:r>
              <a:rPr lang="de-DE" sz="800" dirty="0" smtClean="0">
                <a:solidFill>
                  <a:srgbClr val="68676B"/>
                </a:solidFill>
              </a:rPr>
              <a:t>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e Legende 15"/>
          <p:cNvSpPr/>
          <p:nvPr/>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716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3" y="0"/>
            <a:ext cx="76675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17A9D734-526C-4376-A28D-1734754A1CB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5"/>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2720843" y="3420551"/>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387" indent="-274245">
              <a:buClr>
                <a:schemeClr val="accent2"/>
              </a:buClr>
              <a:buFont typeface="Wingdings" pitchFamily="2" charset="2"/>
              <a:buChar char="§"/>
              <a:defRPr sz="1800" baseline="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4343213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Tree>
    <p:extLst>
      <p:ext uri="{BB962C8B-B14F-4D97-AF65-F5344CB8AC3E}">
        <p14:creationId xmlns:p14="http://schemas.microsoft.com/office/powerpoint/2010/main" val="1271489159"/>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646902000"/>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3050333353"/>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489063354"/>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07503851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4070954789"/>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882068050"/>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769392487"/>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1447091752"/>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7399073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st page_V1_DE">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9" y="2052348"/>
            <a:ext cx="4968651" cy="830867"/>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r>
              <a:rPr lang="de-DE" altLang="de-DE" smtClean="0">
                <a:solidFill>
                  <a:srgbClr val="0053A5"/>
                </a:solidFill>
                <a:latin typeface="Arial Black" pitchFamily="34" charset="0"/>
              </a:rPr>
              <a:t>Vielen Dank für </a:t>
            </a:r>
          </a:p>
          <a:p>
            <a:pPr algn="ctr" defTabSz="913179" eaLnBrk="0" fontAlgn="base" hangingPunct="0">
              <a:spcBef>
                <a:spcPct val="0"/>
              </a:spcBef>
              <a:spcAft>
                <a:spcPct val="0"/>
              </a:spcAft>
              <a:defRPr/>
            </a:pPr>
            <a:r>
              <a:rPr lang="de-DE" altLang="de-DE" smtClean="0">
                <a:solidFill>
                  <a:srgbClr val="0053A5"/>
                </a:solidFill>
                <a:latin typeface="Arial Black" pitchFamily="34" charset="0"/>
              </a:rPr>
              <a:t>Ihre Aufmerksamkeit!</a:t>
            </a:r>
          </a:p>
        </p:txBody>
      </p:sp>
      <p:pic>
        <p:nvPicPr>
          <p:cNvPr id="8" name="Grafik 7"/>
          <p:cNvPicPr>
            <a:picLocks noChangeAspect="1"/>
          </p:cNvPicPr>
          <p:nvPr userDrawn="1"/>
        </p:nvPicPr>
        <p:blipFill>
          <a:blip r:embed="rId2" cstate="print">
            <a:extLst/>
          </a:blip>
          <a:stretch>
            <a:fillRect/>
          </a:stretch>
        </p:blipFill>
        <p:spPr>
          <a:xfrm>
            <a:off x="3520233"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95"/>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4953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err="1" smtClean="0">
                <a:solidFill>
                  <a:srgbClr val="68676B"/>
                </a:solidFill>
              </a:rPr>
              <a:t>page</a:t>
            </a:r>
            <a:r>
              <a:rPr lang="de-DE" sz="800" dirty="0" smtClean="0">
                <a:solidFill>
                  <a:srgbClr val="68676B"/>
                </a:solidFill>
              </a:rPr>
              <a:t>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e Legende 15"/>
          <p:cNvSpPr/>
          <p:nvPr/>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131186"/>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Tree>
    <p:extLst>
      <p:ext uri="{BB962C8B-B14F-4D97-AF65-F5344CB8AC3E}">
        <p14:creationId xmlns:p14="http://schemas.microsoft.com/office/powerpoint/2010/main" val="1428979246"/>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4105957978"/>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401498380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771031347"/>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28346162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2398071286"/>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180877114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020349696"/>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121071648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st page_V1_EN">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9" y="2052348"/>
            <a:ext cx="4968651" cy="830867"/>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r>
              <a:rPr lang="de-DE" altLang="de-DE" smtClean="0">
                <a:solidFill>
                  <a:srgbClr val="0053A5"/>
                </a:solidFill>
                <a:latin typeface="Arial Black" pitchFamily="34" charset="0"/>
              </a:rPr>
              <a:t>Thank you very much</a:t>
            </a:r>
          </a:p>
          <a:p>
            <a:pPr algn="ctr" defTabSz="913179" eaLnBrk="0" fontAlgn="base" hangingPunct="0">
              <a:spcBef>
                <a:spcPct val="0"/>
              </a:spcBef>
              <a:spcAft>
                <a:spcPct val="0"/>
              </a:spcAft>
              <a:defRPr/>
            </a:pPr>
            <a:r>
              <a:rPr lang="de-DE" altLang="de-DE" smtClean="0">
                <a:solidFill>
                  <a:srgbClr val="0053A5"/>
                </a:solidFill>
                <a:latin typeface="Arial Black" pitchFamily="34" charset="0"/>
              </a:rPr>
              <a:t>for your attention!</a:t>
            </a:r>
          </a:p>
        </p:txBody>
      </p:sp>
      <p:pic>
        <p:nvPicPr>
          <p:cNvPr id="8" name="Grafik 7"/>
          <p:cNvPicPr>
            <a:picLocks noChangeAspect="1"/>
          </p:cNvPicPr>
          <p:nvPr userDrawn="1"/>
        </p:nvPicPr>
        <p:blipFill>
          <a:blip r:embed="rId2" cstate="print">
            <a:extLst/>
          </a:blip>
          <a:stretch>
            <a:fillRect/>
          </a:stretch>
        </p:blipFill>
        <p:spPr>
          <a:xfrm>
            <a:off x="3520233"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95"/>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8439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1876769894"/>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err="1" smtClean="0">
                <a:solidFill>
                  <a:srgbClr val="68676B"/>
                </a:solidFill>
              </a:rPr>
              <a:t>page</a:t>
            </a:r>
            <a:r>
              <a:rPr lang="de-DE" sz="800" dirty="0" smtClean="0">
                <a:solidFill>
                  <a:srgbClr val="68676B"/>
                </a:solidFill>
              </a:rPr>
              <a:t>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e Legende 15"/>
          <p:cNvSpPr/>
          <p:nvPr/>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6167"/>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Tree>
    <p:extLst>
      <p:ext uri="{BB962C8B-B14F-4D97-AF65-F5344CB8AC3E}">
        <p14:creationId xmlns:p14="http://schemas.microsoft.com/office/powerpoint/2010/main" val="2443324164"/>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1011649012"/>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642715226"/>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3178518359"/>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439608725"/>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4121751201"/>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638736599"/>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7754260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st page_V2">
    <p:spTree>
      <p:nvGrpSpPr>
        <p:cNvPr id="1" name=""/>
        <p:cNvGrpSpPr/>
        <p:nvPr/>
      </p:nvGrpSpPr>
      <p:grpSpPr>
        <a:xfrm>
          <a:off x="0" y="0"/>
          <a:ext cx="0" cy="0"/>
          <a:chOff x="0" y="0"/>
          <a:chExt cx="0" cy="0"/>
        </a:xfrm>
      </p:grpSpPr>
      <p:sp>
        <p:nvSpPr>
          <p:cNvPr id="2" name="Textfeld 1">
            <a:hlinkClick r:id="rId2"/>
          </p:cNvPr>
          <p:cNvSpPr txBox="1">
            <a:spLocks noChangeArrowheads="1"/>
          </p:cNvSpPr>
          <p:nvPr userDrawn="1"/>
        </p:nvSpPr>
        <p:spPr bwMode="auto">
          <a:xfrm>
            <a:off x="2250300"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3" name="Textfeld 2">
            <a:hlinkClick r:id="rId3"/>
          </p:cNvPr>
          <p:cNvSpPr txBox="1">
            <a:spLocks noChangeArrowheads="1"/>
          </p:cNvSpPr>
          <p:nvPr userDrawn="1"/>
        </p:nvSpPr>
        <p:spPr bwMode="auto">
          <a:xfrm>
            <a:off x="3546465"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4842634" y="3276551"/>
            <a:ext cx="1008132"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6138811"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7434975"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pic>
        <p:nvPicPr>
          <p:cNvPr id="7" name="Grafik 11"/>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 y="3015"/>
            <a:ext cx="10697901" cy="755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20060" y="6148042"/>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5462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412979017"/>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1539320014"/>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err="1" smtClean="0">
                <a:solidFill>
                  <a:srgbClr val="68676B"/>
                </a:solidFill>
              </a:rPr>
              <a:t>page</a:t>
            </a:r>
            <a:r>
              <a:rPr lang="de-DE" sz="800" dirty="0" smtClean="0">
                <a:solidFill>
                  <a:srgbClr val="68676B"/>
                </a:solidFill>
              </a:rPr>
              <a:t>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e Legende 15"/>
          <p:cNvSpPr/>
          <p:nvPr/>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889015"/>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Tree>
    <p:extLst>
      <p:ext uri="{BB962C8B-B14F-4D97-AF65-F5344CB8AC3E}">
        <p14:creationId xmlns:p14="http://schemas.microsoft.com/office/powerpoint/2010/main" val="3870080815"/>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645381132"/>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7732245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3552998749"/>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1421296995"/>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1286106209"/>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8312056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right Dieffenbacher">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 y="3001"/>
            <a:ext cx="10696400" cy="7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userDrawn="1"/>
        </p:nvSpPr>
        <p:spPr bwMode="auto">
          <a:xfrm>
            <a:off x="558077" y="2253391"/>
            <a:ext cx="9683768" cy="2055343"/>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defTabSz="913179" eaLnBrk="0" fontAlgn="base" hangingPunct="0">
              <a:spcBef>
                <a:spcPct val="0"/>
              </a:spcBef>
              <a:spcAft>
                <a:spcPct val="0"/>
              </a:spcAft>
              <a:defRPr/>
            </a:pPr>
            <a:r>
              <a:rPr lang="en-US" altLang="de-DE" sz="1400" smtClean="0">
                <a:solidFill>
                  <a:srgbClr val="68676B"/>
                </a:solidFill>
                <a:latin typeface="Arial" charset="0"/>
              </a:rPr>
              <a:t>This product information is based on our experience and our current state of knowledge. All data contained herein are for general orientation only, non-binding and may not be valid for all sorts of applications. Since the function and the performance of our products also depend on the individual factors of the intended use, we recommend discussing specific applications with our technical advisory service. Due to our continuous product optimization we reserve the right to change our products and this product information at any time </a:t>
            </a:r>
            <a:r>
              <a:rPr lang="de-DE" altLang="de-DE" sz="1400" smtClean="0">
                <a:solidFill>
                  <a:srgbClr val="68676B"/>
                </a:solidFill>
                <a:latin typeface="Arial" charset="0"/>
              </a:rPr>
              <a:t>without prior notice.</a:t>
            </a:r>
          </a:p>
          <a:p>
            <a:pPr defTabSz="913179" eaLnBrk="0" fontAlgn="base" hangingPunct="0">
              <a:spcBef>
                <a:spcPct val="0"/>
              </a:spcBef>
              <a:spcAft>
                <a:spcPct val="0"/>
              </a:spcAft>
              <a:defRPr/>
            </a:pPr>
            <a:endParaRPr lang="de-DE" altLang="de-DE" sz="1400" smtClean="0">
              <a:solidFill>
                <a:srgbClr val="68676B"/>
              </a:solidFill>
              <a:latin typeface="Arial" charset="0"/>
            </a:endParaRPr>
          </a:p>
          <a:p>
            <a:pPr defTabSz="913179" eaLnBrk="0" fontAlgn="base" hangingPunct="0">
              <a:spcBef>
                <a:spcPct val="0"/>
              </a:spcBef>
              <a:spcAft>
                <a:spcPct val="0"/>
              </a:spcAft>
              <a:defRPr/>
            </a:pPr>
            <a:endParaRPr lang="de-DE" altLang="de-DE" sz="1400" smtClean="0">
              <a:solidFill>
                <a:srgbClr val="68676B"/>
              </a:solidFill>
              <a:latin typeface="Arial" charset="0"/>
            </a:endParaRPr>
          </a:p>
          <a:p>
            <a:pPr defTabSz="913179" eaLnBrk="0" fontAlgn="base" hangingPunct="0">
              <a:spcBef>
                <a:spcPct val="0"/>
              </a:spcBef>
              <a:spcAft>
                <a:spcPct val="0"/>
              </a:spcAft>
              <a:defRPr/>
            </a:pPr>
            <a:endParaRPr lang="de-DE" altLang="de-DE" sz="1400" smtClean="0">
              <a:solidFill>
                <a:srgbClr val="68676B"/>
              </a:solidFill>
              <a:latin typeface="Arial" charset="0"/>
            </a:endParaRPr>
          </a:p>
          <a:p>
            <a:pPr defTabSz="913179" fontAlgn="base">
              <a:spcBef>
                <a:spcPct val="0"/>
              </a:spcBef>
              <a:spcAft>
                <a:spcPct val="0"/>
              </a:spcAft>
              <a:defRPr/>
            </a:pPr>
            <a:r>
              <a:rPr lang="de-DE" altLang="de-DE" sz="1400" smtClean="0">
                <a:solidFill>
                  <a:srgbClr val="68676B"/>
                </a:solidFill>
                <a:latin typeface="Arial" charset="0"/>
              </a:rPr>
              <a:t>© Dieffenbacher GmbH Maschinen- und Anlagenbau. All rights reserved.</a:t>
            </a:r>
          </a:p>
        </p:txBody>
      </p:sp>
      <p:pic>
        <p:nvPicPr>
          <p:cNvPr id="4"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20060" y="6148042"/>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3187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153279779"/>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3088945866"/>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3852936174"/>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err="1" smtClean="0">
                <a:solidFill>
                  <a:srgbClr val="68676B"/>
                </a:solidFill>
              </a:rPr>
              <a:t>page</a:t>
            </a:r>
            <a:r>
              <a:rPr lang="de-DE" sz="800" dirty="0" smtClean="0">
                <a:solidFill>
                  <a:srgbClr val="68676B"/>
                </a:solidFill>
              </a:rPr>
              <a:t>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e Legende 15"/>
          <p:cNvSpPr/>
          <p:nvPr/>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3954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Tree>
    <p:extLst>
      <p:ext uri="{BB962C8B-B14F-4D97-AF65-F5344CB8AC3E}">
        <p14:creationId xmlns:p14="http://schemas.microsoft.com/office/powerpoint/2010/main" val="4141113642"/>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685420936"/>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4084954650"/>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60842846"/>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855927458"/>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409182929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tangle 15"/>
          <p:cNvSpPr>
            <a:spLocks noChangeArrowheads="1"/>
          </p:cNvSpPr>
          <p:nvPr userDrawn="1"/>
        </p:nvSpPr>
        <p:spPr bwMode="auto">
          <a:xfrm>
            <a:off x="0" y="9"/>
            <a:ext cx="10693400" cy="7561263"/>
          </a:xfrm>
          <a:prstGeom prst="rect">
            <a:avLst/>
          </a:prstGeom>
          <a:solidFill>
            <a:srgbClr val="EDEDEE"/>
          </a:solidFill>
          <a:ln>
            <a:noFill/>
          </a:ln>
          <a:extLst/>
        </p:spPr>
        <p:txBody>
          <a:bodyPr wrap="none" lIns="98631" tIns="49342" rIns="98631" bIns="49342"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2600" smtClean="0">
              <a:solidFill>
                <a:srgbClr val="000000"/>
              </a:solidFill>
              <a:latin typeface="Times" pitchFamily="18" charset="0"/>
              <a:cs typeface="Arial" charset="0"/>
            </a:endParaRPr>
          </a:p>
        </p:txBody>
      </p:sp>
      <p:pic>
        <p:nvPicPr>
          <p:cNvPr id="3"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375"/>
          <a:stretch>
            <a:fillRect/>
          </a:stretch>
        </p:blipFill>
        <p:spPr bwMode="auto">
          <a:xfrm>
            <a:off x="0" y="1428243"/>
            <a:ext cx="10693400" cy="15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8" descr="Dieff-blau"/>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061" y="6641617"/>
            <a:ext cx="2125778" cy="2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712594" y="1680281"/>
            <a:ext cx="9089690" cy="588098"/>
          </a:xfrm>
          <a:prstGeom prst="rect">
            <a:avLst/>
          </a:prstGeom>
          <a:noFill/>
          <a:ln>
            <a:noFill/>
          </a:ln>
          <a:extLst/>
        </p:spPr>
        <p:txBody>
          <a:bodyPr lIns="98631" tIns="49342" rIns="98631" bIns="49342"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2600" b="1" smtClean="0">
                <a:solidFill>
                  <a:srgbClr val="FFFFFF"/>
                </a:solidFill>
                <a:cs typeface="Arial" charset="0"/>
              </a:rPr>
              <a:t>OSB and OSL Forming Concept</a:t>
            </a:r>
          </a:p>
        </p:txBody>
      </p:sp>
      <p:sp>
        <p:nvSpPr>
          <p:cNvPr id="6" name="Rectangle 6"/>
          <p:cNvSpPr>
            <a:spLocks noChangeArrowheads="1"/>
          </p:cNvSpPr>
          <p:nvPr userDrawn="1"/>
        </p:nvSpPr>
        <p:spPr bwMode="auto">
          <a:xfrm>
            <a:off x="712594" y="2100351"/>
            <a:ext cx="9089690" cy="504084"/>
          </a:xfrm>
          <a:prstGeom prst="rect">
            <a:avLst/>
          </a:prstGeom>
          <a:noFill/>
          <a:ln>
            <a:noFill/>
          </a:ln>
          <a:extLst/>
        </p:spPr>
        <p:txBody>
          <a:bodyPr lIns="98631" tIns="49342" rIns="98631" bIns="49342"/>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110000"/>
              </a:lnSpc>
              <a:spcBef>
                <a:spcPct val="0"/>
              </a:spcBef>
              <a:spcAft>
                <a:spcPct val="0"/>
              </a:spcAft>
              <a:defRPr/>
            </a:pPr>
            <a:endParaRPr lang="de-DE" altLang="de-DE" sz="1600" smtClean="0">
              <a:solidFill>
                <a:srgbClr val="F5BC1D"/>
              </a:solidFill>
              <a:cs typeface="Arial" charset="0"/>
            </a:endParaRPr>
          </a:p>
        </p:txBody>
      </p:sp>
      <p:sp>
        <p:nvSpPr>
          <p:cNvPr id="7" name="Rectangle 4"/>
          <p:cNvSpPr>
            <a:spLocks noChangeArrowheads="1"/>
          </p:cNvSpPr>
          <p:nvPr userDrawn="1"/>
        </p:nvSpPr>
        <p:spPr bwMode="auto">
          <a:xfrm>
            <a:off x="709593" y="2484415"/>
            <a:ext cx="1150650" cy="252042"/>
          </a:xfrm>
          <a:prstGeom prst="rect">
            <a:avLst/>
          </a:prstGeom>
          <a:noFill/>
          <a:ln>
            <a:noFill/>
          </a:ln>
          <a:extLst/>
        </p:spPr>
        <p:txBody>
          <a:bodyPr lIns="98631" tIns="49342" rIns="98631" bIns="49342"/>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1200" b="1" smtClean="0">
                <a:solidFill>
                  <a:srgbClr val="808080"/>
                </a:solidFill>
                <a:cs typeface="Arial" charset="0"/>
              </a:rPr>
              <a:t>05 | 2011</a:t>
            </a:r>
          </a:p>
        </p:txBody>
      </p:sp>
      <p:pic>
        <p:nvPicPr>
          <p:cNvPr id="8"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608" y="3243556"/>
            <a:ext cx="4961149" cy="16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1"/>
          <p:cNvGrpSpPr>
            <a:grpSpLocks/>
          </p:cNvGrpSpPr>
          <p:nvPr userDrawn="1"/>
        </p:nvGrpSpPr>
        <p:grpSpPr bwMode="auto">
          <a:xfrm>
            <a:off x="15" y="3219552"/>
            <a:ext cx="10241841" cy="1690783"/>
            <a:chOff x="0" y="2028"/>
            <a:chExt cx="6452" cy="1065"/>
          </a:xfrm>
        </p:grpSpPr>
        <p:sp>
          <p:nvSpPr>
            <p:cNvPr id="10" name="Line 23"/>
            <p:cNvSpPr>
              <a:spLocks noChangeShapeType="1"/>
            </p:cNvSpPr>
            <p:nvPr userDrawn="1"/>
          </p:nvSpPr>
          <p:spPr bwMode="auto">
            <a:xfrm>
              <a:off x="0" y="3086"/>
              <a:ext cx="5953"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11" name="Line 24"/>
            <p:cNvSpPr>
              <a:spLocks noChangeShapeType="1"/>
            </p:cNvSpPr>
            <p:nvPr userDrawn="1"/>
          </p:nvSpPr>
          <p:spPr bwMode="auto">
            <a:xfrm flipV="1">
              <a:off x="5953" y="2028"/>
              <a:ext cx="499" cy="1065"/>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12" name="Line 22"/>
            <p:cNvSpPr>
              <a:spLocks noChangeShapeType="1"/>
            </p:cNvSpPr>
            <p:nvPr userDrawn="1"/>
          </p:nvSpPr>
          <p:spPr bwMode="auto">
            <a:xfrm>
              <a:off x="0" y="2037"/>
              <a:ext cx="6452"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Tree>
    <p:extLst>
      <p:ext uri="{BB962C8B-B14F-4D97-AF65-F5344CB8AC3E}">
        <p14:creationId xmlns:p14="http://schemas.microsoft.com/office/powerpoint/2010/main" val="22156075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4191646760"/>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281324505"/>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3777409664"/>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1732504887"/>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err="1" smtClean="0">
                <a:solidFill>
                  <a:srgbClr val="68676B"/>
                </a:solidFill>
              </a:rPr>
              <a:t>page</a:t>
            </a:r>
            <a:r>
              <a:rPr lang="de-DE" sz="800" dirty="0" smtClean="0">
                <a:solidFill>
                  <a:srgbClr val="68676B"/>
                </a:solidFill>
              </a:rPr>
              <a:t>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e Legende 15"/>
          <p:cNvSpPr/>
          <p:nvPr/>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973726"/>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Tree>
    <p:extLst>
      <p:ext uri="{BB962C8B-B14F-4D97-AF65-F5344CB8AC3E}">
        <p14:creationId xmlns:p14="http://schemas.microsoft.com/office/powerpoint/2010/main" val="91005281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959011695"/>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920058949"/>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1495357644"/>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89481026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90" y="1150944"/>
            <a:ext cx="9396413" cy="722312"/>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9750" y="1844675"/>
            <a:ext cx="9685338" cy="49006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6838077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1843064358"/>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err="1" smtClean="0">
                <a:solidFill>
                  <a:srgbClr val="FFFFFF"/>
                </a:solidFill>
                <a:cs typeface="Arial" charset="0"/>
              </a:rPr>
              <a:t>For</a:t>
            </a:r>
            <a:r>
              <a:rPr lang="de-DE" sz="1300" b="1" dirty="0" smtClean="0">
                <a:solidFill>
                  <a:srgbClr val="FFFFFF"/>
                </a:solidFill>
                <a:cs typeface="Arial" charset="0"/>
              </a:rPr>
              <a:t> </a:t>
            </a:r>
            <a:r>
              <a:rPr lang="de-DE" sz="1300" b="1" dirty="0" err="1" smtClean="0">
                <a:solidFill>
                  <a:srgbClr val="FFFFFF"/>
                </a:solidFill>
                <a:cs typeface="Arial" charset="0"/>
              </a:rPr>
              <a:t>internal</a:t>
            </a:r>
            <a:r>
              <a:rPr lang="de-DE" sz="1300" b="1" dirty="0" smtClean="0">
                <a:solidFill>
                  <a:srgbClr val="FFFFFF"/>
                </a:solidFill>
                <a:cs typeface="Arial" charset="0"/>
              </a:rPr>
              <a:t> </a:t>
            </a:r>
            <a:r>
              <a:rPr lang="de-DE" sz="1300" b="1" dirty="0" err="1" smtClean="0">
                <a:solidFill>
                  <a:srgbClr val="FFFFFF"/>
                </a:solidFill>
                <a:cs typeface="Arial" charset="0"/>
              </a:rPr>
              <a:t>use</a:t>
            </a:r>
            <a:r>
              <a:rPr lang="de-DE" sz="1300" b="1" dirty="0" smtClean="0">
                <a:solidFill>
                  <a:srgbClr val="FFFFFF"/>
                </a:solidFill>
                <a:cs typeface="Arial" charset="0"/>
              </a:rPr>
              <a:t> </a:t>
            </a:r>
            <a:r>
              <a:rPr lang="de-DE" sz="1300" b="1" dirty="0" err="1" smtClean="0">
                <a:solidFill>
                  <a:srgbClr val="FFFFFF"/>
                </a:solidFill>
                <a:cs typeface="Arial" charset="0"/>
              </a:rPr>
              <a:t>only</a:t>
            </a:r>
            <a:r>
              <a:rPr lang="de-DE" sz="1300" b="1" dirty="0" smtClean="0">
                <a:solidFill>
                  <a:srgbClr val="FFFFFF"/>
                </a:solidFill>
                <a:cs typeface="Arial" charset="0"/>
              </a:rPr>
              <a:t>!!!</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731013542"/>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468826780"/>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820109818"/>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3689226067"/>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err="1" smtClean="0">
                <a:solidFill>
                  <a:srgbClr val="68676B"/>
                </a:solidFill>
              </a:rPr>
              <a:t>page</a:t>
            </a:r>
            <a:r>
              <a:rPr lang="de-DE" sz="800" dirty="0" smtClean="0">
                <a:solidFill>
                  <a:srgbClr val="68676B"/>
                </a:solidFill>
              </a:rPr>
              <a:t>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e Legende 15"/>
          <p:cNvSpPr/>
          <p:nvPr/>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52593"/>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11019"/>
            <a:ext cx="2124000" cy="345742"/>
          </a:xfrm>
          <a:prstGeom prst="rect">
            <a:avLst/>
          </a:prstGeom>
        </p:spPr>
      </p:pic>
      <p:sp>
        <p:nvSpPr>
          <p:cNvPr id="13" name="Textplatzhalter 12"/>
          <p:cNvSpPr>
            <a:spLocks noGrp="1"/>
          </p:cNvSpPr>
          <p:nvPr>
            <p:ph type="body" sz="quarter" idx="13" hasCustomPrompt="1"/>
          </p:nvPr>
        </p:nvSpPr>
        <p:spPr>
          <a:xfrm>
            <a:off x="800149"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49" y="214391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a:solidFill>
                <a:srgbClr val="FFFFFF"/>
              </a:solidFill>
            </a:endParaRPr>
          </a:p>
        </p:txBody>
      </p:sp>
      <p:sp>
        <p:nvSpPr>
          <p:cNvPr id="25" name="Rechteck 24"/>
          <p:cNvSpPr/>
          <p:nvPr userDrawn="1"/>
        </p:nvSpPr>
        <p:spPr>
          <a:xfrm>
            <a:off x="4266350" y="1332359"/>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a:solidFill>
                <a:srgbClr val="FFFFFF"/>
              </a:solidFill>
            </a:endParaRPr>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a:solidFill>
                <a:srgbClr val="FFFFFF"/>
              </a:solidFill>
            </a:endParaRPr>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Tree>
    <p:extLst>
      <p:ext uri="{BB962C8B-B14F-4D97-AF65-F5344CB8AC3E}">
        <p14:creationId xmlns:p14="http://schemas.microsoft.com/office/powerpoint/2010/main" val="2178014453"/>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Rechteck 5"/>
          <p:cNvSpPr/>
          <p:nvPr userDrawn="1"/>
        </p:nvSpPr>
        <p:spPr>
          <a:xfrm>
            <a:off x="522164" y="7309603"/>
            <a:ext cx="9019108" cy="215444"/>
          </a:xfrm>
          <a:prstGeom prst="rect">
            <a:avLst/>
          </a:prstGeom>
        </p:spPr>
        <p:txBody>
          <a:bodyPr wrap="square">
            <a:spAutoFit/>
          </a:bodyPr>
          <a:lstStyle/>
          <a:p>
            <a:pPr defTabSz="914400" fontAlgn="base">
              <a:spcBef>
                <a:spcPct val="0"/>
              </a:spcBef>
              <a:spcAft>
                <a:spcPct val="0"/>
              </a:spcAft>
            </a:pPr>
            <a:r>
              <a:rPr lang="de-DE" sz="800" i="1" dirty="0" smtClean="0">
                <a:solidFill>
                  <a:srgbClr val="000000"/>
                </a:solidFill>
                <a:cs typeface="Arial" panose="020B0604020202020204" pitchFamily="34" charset="0"/>
              </a:rPr>
              <a:t>© Dieffenbacher GmbH Maschinen- und Anlagenbau, Eppingen. </a:t>
            </a:r>
            <a:r>
              <a:rPr lang="en-US" sz="800" i="1" dirty="0" smtClean="0">
                <a:solidFill>
                  <a:srgbClr val="000000"/>
                </a:solidFill>
                <a:cs typeface="Arial" panose="020B0604020202020204" pitchFamily="34" charset="0"/>
              </a:rPr>
              <a:t>All rights reserved. Confidential information, any copying and distribution is prohibited. </a:t>
            </a:r>
            <a:endParaRPr lang="de-DE" sz="800" dirty="0">
              <a:solidFill>
                <a:srgbClr val="000000"/>
              </a:solidFill>
              <a:cs typeface="Arial" panose="020B0604020202020204" pitchFamily="34" charset="0"/>
            </a:endParaRPr>
          </a:p>
        </p:txBody>
      </p:sp>
    </p:spTree>
    <p:extLst>
      <p:ext uri="{BB962C8B-B14F-4D97-AF65-F5344CB8AC3E}">
        <p14:creationId xmlns:p14="http://schemas.microsoft.com/office/powerpoint/2010/main" val="2935523626"/>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525" indent="-263525">
              <a:buClr>
                <a:schemeClr val="accent2"/>
              </a:buClr>
              <a:buFont typeface="Arial" pitchFamily="34" charset="0"/>
              <a:buChar char="■"/>
              <a:defRPr sz="1800">
                <a:latin typeface="Arial" pitchFamily="34" charset="0"/>
                <a:cs typeface="Arial" pitchFamily="34" charset="0"/>
              </a:defRPr>
            </a:lvl1pPr>
            <a:lvl2pPr marL="538163" indent="-274638">
              <a:buClr>
                <a:schemeClr val="accent2"/>
              </a:buClr>
              <a:buFont typeface="Wingdings" pitchFamily="2" charset="2"/>
              <a:buChar char="§"/>
              <a:defRPr sz="180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1" y="4356695"/>
            <a:ext cx="4225553"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8237"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8237"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91743141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3" y="1771650"/>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0"/>
            <a:ext cx="7668000" cy="1468438"/>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183687474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828690" y="1150944"/>
            <a:ext cx="9396413" cy="722312"/>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39750" y="1836738"/>
            <a:ext cx="9685338" cy="4900612"/>
          </a:xfrm>
        </p:spPr>
        <p:txBody>
          <a:bodyPr/>
          <a:lstStyle/>
          <a:p>
            <a:pPr lvl="0"/>
            <a:endParaRPr lang="en-US" noProof="0" dirty="0"/>
          </a:p>
        </p:txBody>
      </p:sp>
    </p:spTree>
    <p:extLst>
      <p:ext uri="{BB962C8B-B14F-4D97-AF65-F5344CB8AC3E}">
        <p14:creationId xmlns:p14="http://schemas.microsoft.com/office/powerpoint/2010/main" val="768006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6"/>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4141258267"/>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err="1" smtClean="0">
                <a:solidFill>
                  <a:srgbClr val="FFFFFF"/>
                </a:solidFill>
                <a:cs typeface="Arial" charset="0"/>
              </a:rPr>
              <a:t>For</a:t>
            </a:r>
            <a:r>
              <a:rPr lang="de-DE" sz="1200" b="1" dirty="0" smtClean="0">
                <a:solidFill>
                  <a:srgbClr val="FFFFFF"/>
                </a:solidFill>
                <a:cs typeface="Arial" charset="0"/>
              </a:rPr>
              <a:t> </a:t>
            </a:r>
            <a:r>
              <a:rPr lang="de-DE" sz="1200" b="1" dirty="0" err="1" smtClean="0">
                <a:solidFill>
                  <a:srgbClr val="FFFFFF"/>
                </a:solidFill>
                <a:cs typeface="Arial" charset="0"/>
              </a:rPr>
              <a:t>internal</a:t>
            </a:r>
            <a:r>
              <a:rPr lang="de-DE" sz="1200" b="1" dirty="0" smtClean="0">
                <a:solidFill>
                  <a:srgbClr val="FFFFFF"/>
                </a:solidFill>
                <a:cs typeface="Arial" charset="0"/>
              </a:rPr>
              <a:t> </a:t>
            </a:r>
            <a:r>
              <a:rPr lang="de-DE" sz="1200" b="1" dirty="0" err="1" smtClean="0">
                <a:solidFill>
                  <a:srgbClr val="FFFFFF"/>
                </a:solidFill>
                <a:cs typeface="Arial" charset="0"/>
              </a:rPr>
              <a:t>use</a:t>
            </a:r>
            <a:r>
              <a:rPr lang="de-DE" sz="1200" b="1" dirty="0" smtClean="0">
                <a:solidFill>
                  <a:srgbClr val="FFFFFF"/>
                </a:solidFill>
                <a:cs typeface="Arial" charset="0"/>
              </a:rPr>
              <a:t> </a:t>
            </a:r>
            <a:r>
              <a:rPr lang="de-DE" sz="1200" b="1" dirty="0" err="1" smtClean="0">
                <a:solidFill>
                  <a:srgbClr val="FFFFFF"/>
                </a:solidFill>
                <a:cs typeface="Arial" charset="0"/>
              </a:rPr>
              <a:t>only</a:t>
            </a:r>
            <a:r>
              <a:rPr lang="de-DE" sz="1200" b="1" dirty="0" smtClean="0">
                <a:solidFill>
                  <a:srgbClr val="FFFFFF"/>
                </a:solidFill>
                <a:cs typeface="Arial" charset="0"/>
              </a:rPr>
              <a:t>!!!</a:t>
            </a:r>
            <a:endParaRPr lang="de-DE" sz="1200" b="1" dirty="0">
              <a:solidFill>
                <a:srgbClr val="FFFFFF"/>
              </a:solidFill>
              <a:cs typeface="Arial" charset="0"/>
            </a:endParaRPr>
          </a:p>
        </p:txBody>
      </p:sp>
      <p:sp>
        <p:nvSpPr>
          <p:cNvPr id="8" name="Textfeld 7"/>
          <p:cNvSpPr txBox="1"/>
          <p:nvPr userDrawn="1"/>
        </p:nvSpPr>
        <p:spPr>
          <a:xfrm>
            <a:off x="2754412" y="3488244"/>
            <a:ext cx="5184576" cy="584775"/>
          </a:xfrm>
          <a:prstGeom prst="rect">
            <a:avLst/>
          </a:prstGeom>
          <a:noFill/>
        </p:spPr>
        <p:txBody>
          <a:bodyPr wrap="square" rtlCol="0">
            <a:spAutoFit/>
          </a:bodyPr>
          <a:lstStyle/>
          <a:p>
            <a:pPr defTabSz="1168237"/>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1819545421"/>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err="1" smtClean="0">
                <a:solidFill>
                  <a:srgbClr val="FFFFFF"/>
                </a:solidFill>
                <a:cs typeface="Arial" charset="0"/>
              </a:rPr>
              <a:t>For</a:t>
            </a:r>
            <a:r>
              <a:rPr lang="de-DE" sz="1200" b="1" dirty="0" smtClean="0">
                <a:solidFill>
                  <a:srgbClr val="FFFFFF"/>
                </a:solidFill>
                <a:cs typeface="Arial" charset="0"/>
              </a:rPr>
              <a:t> </a:t>
            </a:r>
            <a:r>
              <a:rPr lang="de-DE" sz="1200" b="1" dirty="0" err="1" smtClean="0">
                <a:solidFill>
                  <a:srgbClr val="FFFFFF"/>
                </a:solidFill>
                <a:cs typeface="Arial" charset="0"/>
              </a:rPr>
              <a:t>internal</a:t>
            </a:r>
            <a:r>
              <a:rPr lang="de-DE" sz="1200" b="1" dirty="0" smtClean="0">
                <a:solidFill>
                  <a:srgbClr val="FFFFFF"/>
                </a:solidFill>
                <a:cs typeface="Arial" charset="0"/>
              </a:rPr>
              <a:t> </a:t>
            </a:r>
            <a:r>
              <a:rPr lang="de-DE" sz="1200" b="1" dirty="0" err="1" smtClean="0">
                <a:solidFill>
                  <a:srgbClr val="FFFFFF"/>
                </a:solidFill>
                <a:cs typeface="Arial" charset="0"/>
              </a:rPr>
              <a:t>use</a:t>
            </a:r>
            <a:r>
              <a:rPr lang="de-DE" sz="1200" b="1" dirty="0" smtClean="0">
                <a:solidFill>
                  <a:srgbClr val="FFFFFF"/>
                </a:solidFill>
                <a:cs typeface="Arial" charset="0"/>
              </a:rPr>
              <a:t> </a:t>
            </a:r>
            <a:r>
              <a:rPr lang="de-DE" sz="1200" b="1" dirty="0" err="1" smtClean="0">
                <a:solidFill>
                  <a:srgbClr val="FFFFFF"/>
                </a:solidFill>
                <a:cs typeface="Arial" charset="0"/>
              </a:rPr>
              <a:t>only</a:t>
            </a:r>
            <a:r>
              <a:rPr lang="de-DE" sz="1200" b="1" dirty="0" smtClean="0">
                <a:solidFill>
                  <a:srgbClr val="FFFFFF"/>
                </a:solidFill>
                <a:cs typeface="Arial" charset="0"/>
              </a:rPr>
              <a:t>!!!</a:t>
            </a:r>
            <a:endParaRPr lang="de-DE" sz="1200" b="1" dirty="0">
              <a:solidFill>
                <a:srgbClr val="FFFFFF"/>
              </a:solidFill>
              <a:cs typeface="Arial" charset="0"/>
            </a:endParaRPr>
          </a:p>
        </p:txBody>
      </p:sp>
      <p:sp>
        <p:nvSpPr>
          <p:cNvPr id="14"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997816770"/>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28" y="1771650"/>
            <a:ext cx="4896544" cy="830997"/>
          </a:xfrm>
          <a:prstGeom prst="rect">
            <a:avLst/>
          </a:prstGeom>
          <a:noFill/>
        </p:spPr>
        <p:txBody>
          <a:bodyPr wrap="square" rtlCol="0">
            <a:spAutoFit/>
          </a:bodyPr>
          <a:lstStyle/>
          <a:p>
            <a:pPr algn="ctr" defTabSz="1168237"/>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599"/>
            <a:ext cx="3652952" cy="2434580"/>
          </a:xfrm>
          <a:prstGeom prst="rect">
            <a:avLst/>
          </a:prstGeom>
          <a:effectLst>
            <a:softEdge rad="63500"/>
          </a:effectLst>
        </p:spPr>
      </p:pic>
    </p:spTree>
    <p:extLst>
      <p:ext uri="{BB962C8B-B14F-4D97-AF65-F5344CB8AC3E}">
        <p14:creationId xmlns:p14="http://schemas.microsoft.com/office/powerpoint/2010/main" val="1699471818"/>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07"/>
            <a:ext cx="5652978" cy="830997"/>
          </a:xfrm>
          <a:prstGeom prst="rect">
            <a:avLst/>
          </a:prstGeom>
          <a:noFill/>
        </p:spPr>
        <p:txBody>
          <a:bodyPr wrap="square" rtlCol="0">
            <a:spAutoFit/>
          </a:bodyPr>
          <a:lstStyle/>
          <a:p>
            <a:pPr algn="ctr" defTabSz="1168237"/>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599"/>
            <a:ext cx="3652952" cy="2434580"/>
          </a:xfrm>
          <a:prstGeom prst="rect">
            <a:avLst/>
          </a:prstGeom>
          <a:effectLst>
            <a:softEdge rad="63500"/>
          </a:effectLst>
        </p:spPr>
      </p:pic>
    </p:spTree>
    <p:extLst>
      <p:ext uri="{BB962C8B-B14F-4D97-AF65-F5344CB8AC3E}">
        <p14:creationId xmlns:p14="http://schemas.microsoft.com/office/powerpoint/2010/main" val="113682066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7"/>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0" y="6411019"/>
            <a:ext cx="2124000" cy="345742"/>
          </a:xfrm>
          <a:prstGeom prst="rect">
            <a:avLst/>
          </a:prstGeom>
        </p:spPr>
      </p:pic>
      <p:sp>
        <p:nvSpPr>
          <p:cNvPr id="13" name="Textplatzhalter 12"/>
          <p:cNvSpPr>
            <a:spLocks noGrp="1"/>
          </p:cNvSpPr>
          <p:nvPr>
            <p:ph type="body" sz="quarter" idx="13" hasCustomPrompt="1"/>
          </p:nvPr>
        </p:nvSpPr>
        <p:spPr>
          <a:xfrm>
            <a:off x="800149"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49" y="214391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XX │ 2013</a:t>
            </a:r>
            <a:endParaRPr lang="de-DE" dirty="0"/>
          </a:p>
        </p:txBody>
      </p:sp>
      <p:sp>
        <p:nvSpPr>
          <p:cNvPr id="5" name="Bildplatzhalter 4"/>
          <p:cNvSpPr>
            <a:spLocks noGrp="1"/>
          </p:cNvSpPr>
          <p:nvPr>
            <p:ph type="pic" sz="quarter" idx="17" hasCustomPrompt="1"/>
          </p:nvPr>
        </p:nvSpPr>
        <p:spPr>
          <a:xfrm>
            <a:off x="7218908" y="2484487"/>
            <a:ext cx="3024336" cy="1944216"/>
          </a:xfrm>
        </p:spPr>
        <p:txBody>
          <a:bodyPr>
            <a:noAutofit/>
          </a:bodyPr>
          <a:lstStyle>
            <a:lvl1pPr>
              <a:defRPr sz="2800" baseline="0"/>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sp>
        <p:nvSpPr>
          <p:cNvPr id="4" name="Rechteck 3"/>
          <p:cNvSpPr/>
          <p:nvPr userDrawn="1"/>
        </p:nvSpPr>
        <p:spPr>
          <a:xfrm>
            <a:off x="0" y="1332359"/>
            <a:ext cx="4284700"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a:solidFill>
                <a:srgbClr val="FFFFFF"/>
              </a:solidFill>
            </a:endParaRPr>
          </a:p>
        </p:txBody>
      </p:sp>
      <p:sp>
        <p:nvSpPr>
          <p:cNvPr id="25" name="Rechteck 24"/>
          <p:cNvSpPr/>
          <p:nvPr userDrawn="1"/>
        </p:nvSpPr>
        <p:spPr>
          <a:xfrm>
            <a:off x="4266350" y="1332359"/>
            <a:ext cx="4284700"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168237"/>
            <a:endParaRPr lang="de-DE">
              <a:solidFill>
                <a:srgbClr val="FFFFFF"/>
              </a:solidFill>
            </a:endParaRPr>
          </a:p>
        </p:txBody>
      </p:sp>
      <p:sp>
        <p:nvSpPr>
          <p:cNvPr id="26" name="Rechteck 25"/>
          <p:cNvSpPr/>
          <p:nvPr userDrawn="1"/>
        </p:nvSpPr>
        <p:spPr>
          <a:xfrm>
            <a:off x="0"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168237"/>
            <a:endParaRPr lang="de-DE">
              <a:solidFill>
                <a:srgbClr val="FFFFFF"/>
              </a:solidFill>
            </a:endParaRPr>
          </a:p>
        </p:txBody>
      </p:sp>
      <p:sp>
        <p:nvSpPr>
          <p:cNvPr id="12" name="Line 52"/>
          <p:cNvSpPr>
            <a:spLocks noChangeShapeType="1"/>
          </p:cNvSpPr>
          <p:nvPr userDrawn="1"/>
        </p:nvSpPr>
        <p:spPr bwMode="auto">
          <a:xfrm>
            <a:off x="738188" y="1763713"/>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Tree>
    <p:extLst>
      <p:ext uri="{BB962C8B-B14F-4D97-AF65-F5344CB8AC3E}">
        <p14:creationId xmlns:p14="http://schemas.microsoft.com/office/powerpoint/2010/main" val="264396161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Rechteck 5"/>
          <p:cNvSpPr/>
          <p:nvPr userDrawn="1"/>
        </p:nvSpPr>
        <p:spPr>
          <a:xfrm>
            <a:off x="522164" y="7309603"/>
            <a:ext cx="9019108" cy="215444"/>
          </a:xfrm>
          <a:prstGeom prst="rect">
            <a:avLst/>
          </a:prstGeom>
        </p:spPr>
        <p:txBody>
          <a:bodyPr wrap="square">
            <a:spAutoFit/>
          </a:bodyPr>
          <a:lstStyle/>
          <a:p>
            <a:pPr defTabSz="914400" fontAlgn="base">
              <a:spcBef>
                <a:spcPct val="0"/>
              </a:spcBef>
              <a:spcAft>
                <a:spcPct val="0"/>
              </a:spcAft>
            </a:pPr>
            <a:r>
              <a:rPr lang="de-DE" sz="800" i="1" dirty="0" smtClean="0">
                <a:solidFill>
                  <a:srgbClr val="000000"/>
                </a:solidFill>
                <a:cs typeface="Arial" panose="020B0604020202020204" pitchFamily="34" charset="0"/>
              </a:rPr>
              <a:t>© Dieffenbacher GmbH Maschinen- und Anlagenbau, Eppingen. </a:t>
            </a:r>
            <a:r>
              <a:rPr lang="en-US" sz="800" i="1" dirty="0" smtClean="0">
                <a:solidFill>
                  <a:srgbClr val="000000"/>
                </a:solidFill>
                <a:cs typeface="Arial" panose="020B0604020202020204" pitchFamily="34" charset="0"/>
              </a:rPr>
              <a:t>All rights reserved. Confidential information, any copying and distribution is prohibited. </a:t>
            </a:r>
            <a:endParaRPr lang="de-DE" sz="800" dirty="0">
              <a:solidFill>
                <a:srgbClr val="000000"/>
              </a:solidFill>
              <a:cs typeface="Arial" panose="020B0604020202020204" pitchFamily="34" charset="0"/>
            </a:endParaRPr>
          </a:p>
        </p:txBody>
      </p:sp>
    </p:spTree>
    <p:extLst>
      <p:ext uri="{BB962C8B-B14F-4D97-AF65-F5344CB8AC3E}">
        <p14:creationId xmlns:p14="http://schemas.microsoft.com/office/powerpoint/2010/main" val="3965806979"/>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525" indent="-263525">
              <a:buClr>
                <a:schemeClr val="accent2"/>
              </a:buClr>
              <a:buFont typeface="Arial" pitchFamily="34" charset="0"/>
              <a:buChar char="■"/>
              <a:defRPr sz="1800">
                <a:latin typeface="Arial" pitchFamily="34" charset="0"/>
                <a:cs typeface="Arial" pitchFamily="34" charset="0"/>
              </a:defRPr>
            </a:lvl1pPr>
            <a:lvl2pPr marL="538163" indent="-274638">
              <a:buClr>
                <a:schemeClr val="accent2"/>
              </a:buClr>
              <a:buFont typeface="Wingdings" pitchFamily="2" charset="2"/>
              <a:buChar char="§"/>
              <a:defRPr sz="180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1" y="4356695"/>
            <a:ext cx="4225553"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8237"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8237"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706676736"/>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3" y="1771650"/>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0"/>
            <a:ext cx="7668000" cy="1468438"/>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4171632714"/>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6"/>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24913098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173" indent="-263173">
              <a:buClr>
                <a:schemeClr val="accent2"/>
              </a:buClr>
              <a:buFont typeface="Arial" pitchFamily="34" charset="0"/>
              <a:buChar char="■"/>
              <a:defRPr sz="1800">
                <a:latin typeface="Arial" pitchFamily="34" charset="0"/>
                <a:cs typeface="Arial" pitchFamily="34" charset="0"/>
              </a:defRPr>
            </a:lvl1pPr>
            <a:lvl2pPr marL="537439" indent="-274271">
              <a:buClr>
                <a:schemeClr val="accent2"/>
              </a:buClr>
              <a:buFont typeface="Wingdings" pitchFamily="2" charset="2"/>
              <a:buChar char="§"/>
              <a:defRPr sz="1800">
                <a:latin typeface="Arial" pitchFamily="34" charset="0"/>
                <a:cs typeface="Arial" pitchFamily="34" charset="0"/>
              </a:defRPr>
            </a:lvl2pPr>
            <a:lvl3pPr marL="802199" indent="-264758">
              <a:buClr>
                <a:schemeClr val="accent2"/>
              </a:buClr>
              <a:buFont typeface="Arial" pitchFamily="34" charset="0"/>
              <a:buChar char="•"/>
              <a:defRPr sz="1800">
                <a:latin typeface="Arial" pitchFamily="34" charset="0"/>
                <a:cs typeface="Arial" pitchFamily="34" charset="0"/>
              </a:defRPr>
            </a:lvl3pPr>
            <a:lvl4pPr marL="1074887" indent="-272686">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21" tIns="45660" rIns="91321" bIns="45660" anchor="ctr"/>
          <a:lstStyle/>
          <a:p>
            <a:endParaRPr lang="de-DE"/>
          </a:p>
        </p:txBody>
      </p:sp>
      <p:sp>
        <p:nvSpPr>
          <p:cNvPr id="11" name="Rectangle 32"/>
          <p:cNvSpPr>
            <a:spLocks noChangeArrowheads="1"/>
          </p:cNvSpPr>
          <p:nvPr userDrawn="1"/>
        </p:nvSpPr>
        <p:spPr bwMode="auto">
          <a:xfrm>
            <a:off x="9595272" y="7051680"/>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289" tIns="43145" rIns="86289" bIns="43145"/>
          <a:lstStyle/>
          <a:p>
            <a:pPr defTabSz="862446" eaLnBrk="0" hangingPunct="0"/>
            <a:endParaRPr lang="en-US" sz="2300">
              <a:latin typeface="Arial Black" pitchFamily="34" charset="0"/>
            </a:endParaRPr>
          </a:p>
        </p:txBody>
      </p:sp>
      <p:sp>
        <p:nvSpPr>
          <p:cNvPr id="5" name="Bildplatzhalter 4"/>
          <p:cNvSpPr>
            <a:spLocks noGrp="1"/>
          </p:cNvSpPr>
          <p:nvPr>
            <p:ph type="pic" sz="quarter" idx="13" hasCustomPrompt="1"/>
          </p:nvPr>
        </p:nvSpPr>
        <p:spPr>
          <a:xfrm>
            <a:off x="5994773" y="4356701"/>
            <a:ext cx="4225553" cy="2399705"/>
          </a:xfrm>
        </p:spPr>
        <p:txBody>
          <a:bodyPr/>
          <a:lstStyle>
            <a:lvl1pPr>
              <a:defRPr/>
            </a:lvl1pPr>
          </a:lstStyle>
          <a:p>
            <a:r>
              <a:rPr lang="de-DE" dirty="0" smtClean="0"/>
              <a:t>Add an </a:t>
            </a:r>
            <a:r>
              <a:rPr lang="de-DE" dirty="0" err="1" smtClean="0"/>
              <a:t>image</a:t>
            </a:r>
            <a:r>
              <a:rPr lang="de-DE" dirty="0" smtClean="0"/>
              <a:t> </a:t>
            </a:r>
            <a:r>
              <a:rPr lang="de-DE" dirty="0" err="1" smtClean="0"/>
              <a:t>by</a:t>
            </a:r>
            <a:r>
              <a:rPr lang="de-DE" dirty="0" smtClean="0"/>
              <a:t> </a:t>
            </a:r>
            <a:r>
              <a:rPr lang="de-DE" dirty="0" err="1" smtClean="0"/>
              <a:t>clicking</a:t>
            </a:r>
            <a:r>
              <a:rPr lang="de-DE" dirty="0" smtClean="0"/>
              <a:t> in </a:t>
            </a:r>
            <a:r>
              <a:rPr lang="de-DE" dirty="0" err="1" smtClean="0"/>
              <a:t>the</a:t>
            </a:r>
            <a:r>
              <a:rPr lang="de-DE" dirty="0" smtClean="0"/>
              <a:t> </a:t>
            </a:r>
            <a:r>
              <a:rPr lang="de-DE" dirty="0" err="1" smtClean="0"/>
              <a:t>icon</a:t>
            </a:r>
            <a:endParaRPr lang="de-DE" dirty="0"/>
          </a:p>
        </p:txBody>
      </p:sp>
      <p:sp>
        <p:nvSpPr>
          <p:cNvPr id="12" name="Inhaltsplatzhalter 11"/>
          <p:cNvSpPr>
            <a:spLocks noGrp="1"/>
          </p:cNvSpPr>
          <p:nvPr>
            <p:ph sz="quarter" idx="14" hasCustomPrompt="1"/>
          </p:nvPr>
        </p:nvSpPr>
        <p:spPr>
          <a:xfrm>
            <a:off x="5994400" y="6761023"/>
            <a:ext cx="2736850" cy="165100"/>
          </a:xfrm>
        </p:spPr>
        <p:txBody>
          <a:bodyPr>
            <a:noAutofit/>
          </a:bodyPr>
          <a:lstStyle>
            <a:lvl1pPr marL="0" marR="0" indent="0" algn="l" defTabSz="1166676"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6676"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0"/>
            <a:ext cx="7668000" cy="1468438"/>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endParaRPr lang="de-DE"/>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6" name="Text Box 31"/>
          <p:cNvSpPr txBox="1">
            <a:spLocks noChangeArrowheads="1"/>
          </p:cNvSpPr>
          <p:nvPr userDrawn="1"/>
        </p:nvSpPr>
        <p:spPr bwMode="auto">
          <a:xfrm>
            <a:off x="9713772" y="6997060"/>
            <a:ext cx="60148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chemeClr val="accent4"/>
                </a:solidFill>
                <a:latin typeface="Arial" charset="0"/>
              </a:rPr>
              <a:t>page</a:t>
            </a:r>
            <a:r>
              <a:rPr lang="de-DE" sz="800" dirty="0" smtClean="0">
                <a:solidFill>
                  <a:schemeClr val="accent4"/>
                </a:solidFill>
                <a:latin typeface="Arial" charset="0"/>
              </a:rPr>
              <a:t> </a:t>
            </a:r>
            <a:fld id="{F342572F-1596-465F-8200-29BB53AB88D3}" type="slidenum">
              <a:rPr lang="de-DE" sz="800" smtClean="0">
                <a:solidFill>
                  <a:schemeClr val="accent4"/>
                </a:solidFill>
                <a:latin typeface="Arial" charset="0"/>
              </a:rPr>
              <a:pPr>
                <a:defRPr/>
              </a:pPr>
              <a:t>‹Nr.›</a:t>
            </a:fld>
            <a:endParaRPr lang="de-DE" sz="800" dirty="0" smtClean="0">
              <a:solidFill>
                <a:schemeClr val="accent4"/>
              </a:solidFill>
              <a:latin typeface="Arial" charset="0"/>
            </a:endParaRPr>
          </a:p>
        </p:txBody>
      </p:sp>
      <p:sp>
        <p:nvSpPr>
          <p:cNvPr id="23" name="Titel 1"/>
          <p:cNvSpPr>
            <a:spLocks noGrp="1"/>
          </p:cNvSpPr>
          <p:nvPr>
            <p:ph type="title" hasCustomPrompt="1"/>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pic>
        <p:nvPicPr>
          <p:cNvPr id="24" name="Grafik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9244" y="482915"/>
            <a:ext cx="2124000" cy="352736"/>
          </a:xfrm>
          <a:prstGeom prst="rect">
            <a:avLst/>
          </a:prstGeom>
        </p:spPr>
      </p:pic>
    </p:spTree>
    <p:extLst>
      <p:ext uri="{BB962C8B-B14F-4D97-AF65-F5344CB8AC3E}">
        <p14:creationId xmlns:p14="http://schemas.microsoft.com/office/powerpoint/2010/main" val="421853308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9941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err="1" smtClean="0">
                <a:solidFill>
                  <a:srgbClr val="FFFFFF"/>
                </a:solidFill>
                <a:cs typeface="Arial" charset="0"/>
              </a:rPr>
              <a:t>For</a:t>
            </a:r>
            <a:r>
              <a:rPr lang="de-DE" sz="1200" b="1" dirty="0" smtClean="0">
                <a:solidFill>
                  <a:srgbClr val="FFFFFF"/>
                </a:solidFill>
                <a:cs typeface="Arial" charset="0"/>
              </a:rPr>
              <a:t> </a:t>
            </a:r>
            <a:r>
              <a:rPr lang="de-DE" sz="1200" b="1" dirty="0" err="1" smtClean="0">
                <a:solidFill>
                  <a:srgbClr val="FFFFFF"/>
                </a:solidFill>
                <a:cs typeface="Arial" charset="0"/>
              </a:rPr>
              <a:t>internal</a:t>
            </a:r>
            <a:r>
              <a:rPr lang="de-DE" sz="1200" b="1" dirty="0" smtClean="0">
                <a:solidFill>
                  <a:srgbClr val="FFFFFF"/>
                </a:solidFill>
                <a:cs typeface="Arial" charset="0"/>
              </a:rPr>
              <a:t> </a:t>
            </a:r>
            <a:r>
              <a:rPr lang="de-DE" sz="1200" b="1" dirty="0" err="1" smtClean="0">
                <a:solidFill>
                  <a:srgbClr val="FFFFFF"/>
                </a:solidFill>
                <a:cs typeface="Arial" charset="0"/>
              </a:rPr>
              <a:t>use</a:t>
            </a:r>
            <a:r>
              <a:rPr lang="de-DE" sz="1200" b="1" dirty="0" smtClean="0">
                <a:solidFill>
                  <a:srgbClr val="FFFFFF"/>
                </a:solidFill>
                <a:cs typeface="Arial" charset="0"/>
              </a:rPr>
              <a:t> </a:t>
            </a:r>
            <a:r>
              <a:rPr lang="de-DE" sz="1200" b="1" dirty="0" err="1" smtClean="0">
                <a:solidFill>
                  <a:srgbClr val="FFFFFF"/>
                </a:solidFill>
                <a:cs typeface="Arial" charset="0"/>
              </a:rPr>
              <a:t>only</a:t>
            </a:r>
            <a:r>
              <a:rPr lang="de-DE" sz="1200" b="1" dirty="0" smtClean="0">
                <a:solidFill>
                  <a:srgbClr val="FFFFFF"/>
                </a:solidFill>
                <a:cs typeface="Arial" charset="0"/>
              </a:rPr>
              <a:t>!!!</a:t>
            </a:r>
            <a:endParaRPr lang="de-DE" sz="1200" b="1" dirty="0">
              <a:solidFill>
                <a:srgbClr val="FFFFFF"/>
              </a:solidFill>
              <a:cs typeface="Arial" charset="0"/>
            </a:endParaRPr>
          </a:p>
        </p:txBody>
      </p:sp>
      <p:sp>
        <p:nvSpPr>
          <p:cNvPr id="8" name="Textfeld 7"/>
          <p:cNvSpPr txBox="1"/>
          <p:nvPr userDrawn="1"/>
        </p:nvSpPr>
        <p:spPr>
          <a:xfrm>
            <a:off x="2754412" y="3488244"/>
            <a:ext cx="5184576" cy="584775"/>
          </a:xfrm>
          <a:prstGeom prst="rect">
            <a:avLst/>
          </a:prstGeom>
          <a:noFill/>
        </p:spPr>
        <p:txBody>
          <a:bodyPr wrap="square" rtlCol="0">
            <a:spAutoFit/>
          </a:bodyPr>
          <a:lstStyle/>
          <a:p>
            <a:pPr defTabSz="1168237"/>
            <a:r>
              <a:rPr lang="de-DE" sz="3200" dirty="0" smtClean="0">
                <a:solidFill>
                  <a:srgbClr val="C00000"/>
                </a:solidFill>
                <a:latin typeface="Arial Black" pitchFamily="34" charset="0"/>
                <a:cs typeface="Arial" charset="0"/>
              </a:rPr>
              <a:t>Internal </a:t>
            </a:r>
            <a:r>
              <a:rPr lang="de-DE" sz="3200" dirty="0" err="1" smtClean="0">
                <a:solidFill>
                  <a:srgbClr val="C00000"/>
                </a:solidFill>
                <a:latin typeface="Arial Black" pitchFamily="34" charset="0"/>
                <a:cs typeface="Arial" charset="0"/>
              </a:rPr>
              <a:t>information</a:t>
            </a:r>
            <a:r>
              <a:rPr lang="de-DE" sz="3200" dirty="0" smtClean="0">
                <a:solidFill>
                  <a:srgbClr val="C00000"/>
                </a:solidFill>
                <a:latin typeface="Arial Black" pitchFamily="34" charset="0"/>
                <a:cs typeface="Arial" charset="0"/>
              </a:rPr>
              <a:t>!!!</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49819477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525" indent="-263525">
              <a:buClr>
                <a:schemeClr val="accent2"/>
              </a:buClr>
              <a:buFont typeface="Arial" pitchFamily="34" charset="0"/>
              <a:buChar char="■"/>
              <a:defRPr sz="1800" baseline="0">
                <a:latin typeface="Arial" pitchFamily="34" charset="0"/>
                <a:cs typeface="Arial" pitchFamily="34" charset="0"/>
              </a:defRPr>
            </a:lvl1pPr>
            <a:lvl2pPr marL="538163" indent="-274638">
              <a:buClr>
                <a:schemeClr val="accent2"/>
              </a:buClr>
              <a:buFont typeface="Wingdings" pitchFamily="2" charset="2"/>
              <a:buChar char="§"/>
              <a:defRPr sz="1800" baseline="0">
                <a:latin typeface="Arial" pitchFamily="34" charset="0"/>
                <a:cs typeface="Arial" pitchFamily="34" charset="0"/>
              </a:defRPr>
            </a:lvl2pPr>
            <a:lvl3pPr marL="803275" indent="-265113">
              <a:buClr>
                <a:schemeClr val="accent2"/>
              </a:buClr>
              <a:buFont typeface="Arial" pitchFamily="34" charset="0"/>
              <a:buChar char="•"/>
              <a:defRPr sz="1800">
                <a:latin typeface="Arial" pitchFamily="34" charset="0"/>
                <a:cs typeface="Arial" pitchFamily="34" charset="0"/>
              </a:defRPr>
            </a:lvl3pPr>
            <a:lvl4pPr marL="1076325" indent="-27305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grpSp>
        <p:nvGrpSpPr>
          <p:cNvPr id="5" name="Gruppieren 4"/>
          <p:cNvGrpSpPr/>
          <p:nvPr userDrawn="1"/>
        </p:nvGrpSpPr>
        <p:grpSpPr>
          <a:xfrm>
            <a:off x="-1" y="0"/>
            <a:ext cx="10243245" cy="1468438"/>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sp>
        <p:nvSpPr>
          <p:cNvPr id="13" name="Text Box 31"/>
          <p:cNvSpPr txBox="1">
            <a:spLocks noChangeArrowheads="1"/>
          </p:cNvSpPr>
          <p:nvPr userDrawn="1"/>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3" y="567690"/>
            <a:ext cx="4618161" cy="276999"/>
          </a:xfrm>
          <a:prstGeom prst="rect">
            <a:avLst/>
          </a:prstGeom>
          <a:noFill/>
        </p:spPr>
        <p:txBody>
          <a:bodyPr wrap="square" rtlCol="0">
            <a:spAutoFit/>
          </a:bodyPr>
          <a:lstStyle/>
          <a:p>
            <a:pPr defTabSz="1168237"/>
            <a:r>
              <a:rPr lang="de-DE" sz="1200" b="1" dirty="0" err="1" smtClean="0">
                <a:solidFill>
                  <a:srgbClr val="FFFFFF"/>
                </a:solidFill>
                <a:cs typeface="Arial" charset="0"/>
              </a:rPr>
              <a:t>For</a:t>
            </a:r>
            <a:r>
              <a:rPr lang="de-DE" sz="1200" b="1" dirty="0" smtClean="0">
                <a:solidFill>
                  <a:srgbClr val="FFFFFF"/>
                </a:solidFill>
                <a:cs typeface="Arial" charset="0"/>
              </a:rPr>
              <a:t> </a:t>
            </a:r>
            <a:r>
              <a:rPr lang="de-DE" sz="1200" b="1" dirty="0" err="1" smtClean="0">
                <a:solidFill>
                  <a:srgbClr val="FFFFFF"/>
                </a:solidFill>
                <a:cs typeface="Arial" charset="0"/>
              </a:rPr>
              <a:t>internal</a:t>
            </a:r>
            <a:r>
              <a:rPr lang="de-DE" sz="1200" b="1" dirty="0" smtClean="0">
                <a:solidFill>
                  <a:srgbClr val="FFFFFF"/>
                </a:solidFill>
                <a:cs typeface="Arial" charset="0"/>
              </a:rPr>
              <a:t> </a:t>
            </a:r>
            <a:r>
              <a:rPr lang="de-DE" sz="1200" b="1" dirty="0" err="1" smtClean="0">
                <a:solidFill>
                  <a:srgbClr val="FFFFFF"/>
                </a:solidFill>
                <a:cs typeface="Arial" charset="0"/>
              </a:rPr>
              <a:t>use</a:t>
            </a:r>
            <a:r>
              <a:rPr lang="de-DE" sz="1200" b="1" dirty="0" smtClean="0">
                <a:solidFill>
                  <a:srgbClr val="FFFFFF"/>
                </a:solidFill>
                <a:cs typeface="Arial" charset="0"/>
              </a:rPr>
              <a:t> </a:t>
            </a:r>
            <a:r>
              <a:rPr lang="de-DE" sz="1200" b="1" dirty="0" err="1" smtClean="0">
                <a:solidFill>
                  <a:srgbClr val="FFFFFF"/>
                </a:solidFill>
                <a:cs typeface="Arial" charset="0"/>
              </a:rPr>
              <a:t>only</a:t>
            </a:r>
            <a:r>
              <a:rPr lang="de-DE" sz="1200" b="1" dirty="0" smtClean="0">
                <a:solidFill>
                  <a:srgbClr val="FFFFFF"/>
                </a:solidFill>
                <a:cs typeface="Arial" charset="0"/>
              </a:rPr>
              <a:t>!!!</a:t>
            </a:r>
            <a:endParaRPr lang="de-DE" sz="1200" b="1" dirty="0">
              <a:solidFill>
                <a:srgbClr val="FFFFFF"/>
              </a:solidFill>
              <a:cs typeface="Arial" charset="0"/>
            </a:endParaRPr>
          </a:p>
        </p:txBody>
      </p:sp>
      <p:sp>
        <p:nvSpPr>
          <p:cNvPr id="14" name="Titel 1"/>
          <p:cNvSpPr>
            <a:spLocks noGrp="1"/>
          </p:cNvSpPr>
          <p:nvPr>
            <p:ph type="title" hasCustomPrompt="1"/>
          </p:nvPr>
        </p:nvSpPr>
        <p:spPr>
          <a:xfrm>
            <a:off x="794568" y="1045374"/>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4092835591"/>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898428" y="1771650"/>
            <a:ext cx="4896544" cy="830997"/>
          </a:xfrm>
          <a:prstGeom prst="rect">
            <a:avLst/>
          </a:prstGeom>
          <a:noFill/>
        </p:spPr>
        <p:txBody>
          <a:bodyPr wrap="square" rtlCol="0">
            <a:spAutoFit/>
          </a:bodyPr>
          <a:lstStyle/>
          <a:p>
            <a:pPr algn="ctr" defTabSz="1168237"/>
            <a:r>
              <a:rPr lang="en-US" sz="2400" dirty="0" err="1" smtClean="0">
                <a:solidFill>
                  <a:srgbClr val="0053A5"/>
                </a:solidFill>
                <a:latin typeface="Arial Black" pitchFamily="34" charset="0"/>
                <a:cs typeface="Arial" charset="0"/>
              </a:rPr>
              <a:t>Vielen</a:t>
            </a:r>
            <a:r>
              <a:rPr lang="en-US" sz="2400" dirty="0" smtClean="0">
                <a:solidFill>
                  <a:srgbClr val="0053A5"/>
                </a:solidFill>
                <a:latin typeface="Arial Black" pitchFamily="34" charset="0"/>
                <a:cs typeface="Arial" charset="0"/>
              </a:rPr>
              <a:t> Dank </a:t>
            </a:r>
            <a:r>
              <a:rPr lang="en-US" sz="2400" dirty="0" err="1" smtClean="0">
                <a:solidFill>
                  <a:srgbClr val="0053A5"/>
                </a:solidFill>
                <a:latin typeface="Arial Black" pitchFamily="34" charset="0"/>
                <a:cs typeface="Arial" charset="0"/>
              </a:rPr>
              <a:t>für</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Ihre</a:t>
            </a:r>
            <a:r>
              <a:rPr lang="en-US" sz="2400" dirty="0" smtClean="0">
                <a:solidFill>
                  <a:srgbClr val="0053A5"/>
                </a:solidFill>
                <a:latin typeface="Arial Black" pitchFamily="34" charset="0"/>
                <a:cs typeface="Arial" charset="0"/>
              </a:rPr>
              <a:t> </a:t>
            </a:r>
            <a:r>
              <a:rPr lang="en-US" sz="2400" dirty="0" err="1" smtClean="0">
                <a:solidFill>
                  <a:srgbClr val="0053A5"/>
                </a:solidFill>
                <a:latin typeface="Arial Black" pitchFamily="34" charset="0"/>
                <a:cs typeface="Arial" charset="0"/>
              </a:rPr>
              <a:t>Aufmerksamkeit</a:t>
            </a:r>
            <a:r>
              <a:rPr lang="en-US" sz="2400" dirty="0" smtClean="0">
                <a:solidFill>
                  <a:srgbClr val="0053A5"/>
                </a:solidFill>
                <a:latin typeface="Arial Black" pitchFamily="34" charset="0"/>
                <a:cs typeface="Arial" charset="0"/>
              </a:rPr>
              <a:t>!</a:t>
            </a:r>
            <a:endParaRPr lang="de-DE" dirty="0">
              <a:solidFill>
                <a:srgbClr val="0053A5"/>
              </a:solidFill>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599"/>
            <a:ext cx="3652952" cy="2434580"/>
          </a:xfrm>
          <a:prstGeom prst="rect">
            <a:avLst/>
          </a:prstGeom>
          <a:effectLst>
            <a:softEdge rad="63500"/>
          </a:effectLst>
        </p:spPr>
      </p:pic>
    </p:spTree>
    <p:extLst>
      <p:ext uri="{BB962C8B-B14F-4D97-AF65-F5344CB8AC3E}">
        <p14:creationId xmlns:p14="http://schemas.microsoft.com/office/powerpoint/2010/main" val="819602315"/>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err="1" smtClean="0"/>
              <a:t>page</a:t>
            </a:r>
            <a:r>
              <a:rPr lang="de-DE" dirty="0" smtClean="0"/>
              <a:t>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5"/>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406" tIns="43203" rIns="86406" bIns="43203"/>
          <a:lstStyle/>
          <a:p>
            <a:pPr defTabSz="863600" eaLnBrk="0" hangingPunct="0"/>
            <a:endParaRPr lang="en-US">
              <a:solidFill>
                <a:srgbClr val="000000"/>
              </a:solidFill>
              <a:latin typeface="Arial Black" pitchFamily="34" charset="0"/>
              <a:cs typeface="Arial" charset="0"/>
            </a:endParaRPr>
          </a:p>
        </p:txBody>
      </p:sp>
      <p:sp>
        <p:nvSpPr>
          <p:cNvPr id="3" name="Textfeld 2"/>
          <p:cNvSpPr txBox="1"/>
          <p:nvPr userDrawn="1"/>
        </p:nvSpPr>
        <p:spPr>
          <a:xfrm>
            <a:off x="2502034" y="1764407"/>
            <a:ext cx="5652978" cy="830997"/>
          </a:xfrm>
          <a:prstGeom prst="rect">
            <a:avLst/>
          </a:prstGeom>
          <a:noFill/>
        </p:spPr>
        <p:txBody>
          <a:bodyPr wrap="square" rtlCol="0">
            <a:spAutoFit/>
          </a:bodyPr>
          <a:lstStyle/>
          <a:p>
            <a:pPr algn="ctr" defTabSz="1168237"/>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8237"/>
              <a:endParaRPr lang="de-DE">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8237"/>
              <a:endParaRPr lang="de-DE">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8237"/>
              <a:endParaRPr lang="de-DE">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599"/>
            <a:ext cx="3652952" cy="2434580"/>
          </a:xfrm>
          <a:prstGeom prst="rect">
            <a:avLst/>
          </a:prstGeom>
          <a:effectLst>
            <a:softEdge rad="63500"/>
          </a:effectLst>
        </p:spPr>
      </p:pic>
    </p:spTree>
    <p:extLst>
      <p:ext uri="{BB962C8B-B14F-4D97-AF65-F5344CB8AC3E}">
        <p14:creationId xmlns:p14="http://schemas.microsoft.com/office/powerpoint/2010/main" val="84326354"/>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2" name="Rechteck 1"/>
          <p:cNvSpPr/>
          <p:nvPr userDrawn="1"/>
        </p:nvSpPr>
        <p:spPr>
          <a:xfrm>
            <a:off x="-6096" y="1404366"/>
            <a:ext cx="10699496" cy="15367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92" tIns="45696" rIns="91392" bIns="45696" rtlCol="0" anchor="ctr"/>
          <a:lstStyle/>
          <a:p>
            <a:pPr algn="ctr" defTabSz="1167619"/>
            <a:endParaRPr lang="de-DE" dirty="0">
              <a:solidFill>
                <a:srgbClr val="FFFFFF"/>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701" y="6411021"/>
            <a:ext cx="2124000" cy="345742"/>
          </a:xfrm>
          <a:prstGeom prst="rect">
            <a:avLst/>
          </a:prstGeom>
        </p:spPr>
      </p:pic>
      <p:sp>
        <p:nvSpPr>
          <p:cNvPr id="13" name="Textplatzhalter 12"/>
          <p:cNvSpPr>
            <a:spLocks noGrp="1"/>
          </p:cNvSpPr>
          <p:nvPr>
            <p:ph type="body" sz="quarter" idx="13" hasCustomPrompt="1"/>
          </p:nvPr>
        </p:nvSpPr>
        <p:spPr>
          <a:xfrm>
            <a:off x="800152" y="1650937"/>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dirty="0" smtClean="0"/>
              <a:t>Headline</a:t>
            </a:r>
            <a:endParaRPr lang="de-DE" dirty="0"/>
          </a:p>
        </p:txBody>
      </p:sp>
      <p:sp>
        <p:nvSpPr>
          <p:cNvPr id="16" name="Textplatzhalter 15"/>
          <p:cNvSpPr>
            <a:spLocks noGrp="1"/>
          </p:cNvSpPr>
          <p:nvPr>
            <p:ph type="body" sz="quarter" idx="14" hasCustomPrompt="1"/>
          </p:nvPr>
        </p:nvSpPr>
        <p:spPr>
          <a:xfrm>
            <a:off x="800152" y="2143922"/>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dirty="0" err="1" smtClean="0"/>
              <a:t>Subtitle</a:t>
            </a:r>
            <a:endParaRPr lang="de-DE" dirty="0"/>
          </a:p>
        </p:txBody>
      </p:sp>
      <p:sp>
        <p:nvSpPr>
          <p:cNvPr id="20" name="Textplatzhalter 19"/>
          <p:cNvSpPr>
            <a:spLocks noGrp="1"/>
          </p:cNvSpPr>
          <p:nvPr>
            <p:ph type="body" sz="quarter" idx="15" hasCustomPrompt="1"/>
          </p:nvPr>
        </p:nvSpPr>
        <p:spPr>
          <a:xfrm>
            <a:off x="810196" y="262850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dirty="0" smtClean="0"/>
              <a:t>03 │ 2014</a:t>
            </a:r>
            <a:endParaRPr lang="de-DE" dirty="0"/>
          </a:p>
        </p:txBody>
      </p:sp>
      <p:sp>
        <p:nvSpPr>
          <p:cNvPr id="5" name="Bildplatzhalter 4"/>
          <p:cNvSpPr>
            <a:spLocks noGrp="1"/>
          </p:cNvSpPr>
          <p:nvPr>
            <p:ph type="pic" sz="quarter" idx="17" hasCustomPrompt="1"/>
          </p:nvPr>
        </p:nvSpPr>
        <p:spPr>
          <a:xfrm>
            <a:off x="7218911" y="2484487"/>
            <a:ext cx="3024337" cy="1944216"/>
          </a:xfrm>
        </p:spPr>
        <p:txBody>
          <a:bodyPr>
            <a:noAutofit/>
          </a:bodyPr>
          <a:lstStyle>
            <a:lvl1pPr>
              <a:defRPr sz="2900" baseline="0"/>
            </a:lvl1pPr>
          </a:lstStyle>
          <a:p>
            <a:r>
              <a:rPr lang="de-DE" dirty="0" smtClean="0"/>
              <a:t>Add an image by clicking on the icon</a:t>
            </a:r>
            <a:endParaRPr lang="de-DE" dirty="0"/>
          </a:p>
        </p:txBody>
      </p:sp>
      <p:sp>
        <p:nvSpPr>
          <p:cNvPr id="4" name="Rechteck 3"/>
          <p:cNvSpPr/>
          <p:nvPr userDrawn="1"/>
        </p:nvSpPr>
        <p:spPr>
          <a:xfrm>
            <a:off x="0" y="1332359"/>
            <a:ext cx="4284699" cy="252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dirty="0">
              <a:solidFill>
                <a:srgbClr val="FFFFFF"/>
              </a:solidFill>
            </a:endParaRPr>
          </a:p>
        </p:txBody>
      </p:sp>
      <p:sp>
        <p:nvSpPr>
          <p:cNvPr id="24" name="Rechteck 23"/>
          <p:cNvSpPr/>
          <p:nvPr userDrawn="1"/>
        </p:nvSpPr>
        <p:spPr>
          <a:xfrm>
            <a:off x="8551050" y="1332359"/>
            <a:ext cx="2142350" cy="252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dirty="0">
              <a:solidFill>
                <a:srgbClr val="FFFFFF"/>
              </a:solidFill>
            </a:endParaRPr>
          </a:p>
        </p:txBody>
      </p:sp>
      <p:sp>
        <p:nvSpPr>
          <p:cNvPr id="25" name="Rechteck 24"/>
          <p:cNvSpPr/>
          <p:nvPr userDrawn="1"/>
        </p:nvSpPr>
        <p:spPr>
          <a:xfrm>
            <a:off x="4266351" y="1332359"/>
            <a:ext cx="4284699" cy="252000"/>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92" tIns="45696" rIns="91392" bIns="45696" rtlCol="0" anchor="ctr"/>
          <a:lstStyle/>
          <a:p>
            <a:pPr algn="ctr" defTabSz="1167619"/>
            <a:endParaRPr lang="de-DE" dirty="0">
              <a:solidFill>
                <a:srgbClr val="FFFFFF"/>
              </a:solidFill>
            </a:endParaRPr>
          </a:p>
        </p:txBody>
      </p:sp>
      <p:sp>
        <p:nvSpPr>
          <p:cNvPr id="26" name="Rechteck 25"/>
          <p:cNvSpPr/>
          <p:nvPr userDrawn="1"/>
        </p:nvSpPr>
        <p:spPr>
          <a:xfrm>
            <a:off x="3" y="1560703"/>
            <a:ext cx="252000" cy="138036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92" tIns="45696" rIns="91392" bIns="45696" rtlCol="0" anchor="ctr"/>
          <a:lstStyle/>
          <a:p>
            <a:pPr algn="ctr" defTabSz="1167619"/>
            <a:endParaRPr lang="de-DE" dirty="0">
              <a:solidFill>
                <a:srgbClr val="FFFFFF"/>
              </a:solidFill>
            </a:endParaRPr>
          </a:p>
        </p:txBody>
      </p:sp>
      <p:sp>
        <p:nvSpPr>
          <p:cNvPr id="12" name="Line 52"/>
          <p:cNvSpPr>
            <a:spLocks noChangeShapeType="1"/>
          </p:cNvSpPr>
          <p:nvPr userDrawn="1"/>
        </p:nvSpPr>
        <p:spPr bwMode="auto">
          <a:xfrm>
            <a:off x="738188" y="1763714"/>
            <a:ext cx="0" cy="64770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dirty="0">
              <a:solidFill>
                <a:srgbClr val="000000"/>
              </a:solidFill>
              <a:cs typeface="Arial" charset="0"/>
            </a:endParaRPr>
          </a:p>
        </p:txBody>
      </p:sp>
    </p:spTree>
    <p:extLst>
      <p:ext uri="{BB962C8B-B14F-4D97-AF65-F5344CB8AC3E}">
        <p14:creationId xmlns:p14="http://schemas.microsoft.com/office/powerpoint/2010/main" val="148657025"/>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
        <p:nvSpPr>
          <p:cNvPr id="3" name="Inhaltsplatzhalter 2"/>
          <p:cNvSpPr>
            <a:spLocks noGrp="1"/>
          </p:cNvSpPr>
          <p:nvPr>
            <p:ph idx="1" hasCustomPrompt="1"/>
          </p:nvPr>
        </p:nvSpPr>
        <p:spPr>
          <a:xfrm>
            <a:off x="534670" y="1764296"/>
            <a:ext cx="9696450" cy="4990084"/>
          </a:xfrm>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sp>
        <p:nvSpPr>
          <p:cNvPr id="14" name="Textplatzhalter 13"/>
          <p:cNvSpPr>
            <a:spLocks noGrp="1"/>
          </p:cNvSpPr>
          <p:nvPr>
            <p:ph type="body" sz="quarter" idx="13"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370407306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34670" y="1764296"/>
            <a:ext cx="9676130" cy="4990084"/>
          </a:xfrm>
        </p:spPr>
        <p:txBody>
          <a:bodyPr>
            <a:normAutofit/>
          </a:bodyPr>
          <a:lstStyle>
            <a:lvl1pPr marL="263385" indent="-263385">
              <a:buClr>
                <a:schemeClr val="accent2"/>
              </a:buClr>
              <a:buFont typeface="Arial" pitchFamily="34" charset="0"/>
              <a:buChar char="■"/>
              <a:defRPr sz="1800">
                <a:latin typeface="Arial" pitchFamily="34" charset="0"/>
                <a:cs typeface="Arial" pitchFamily="34" charset="0"/>
              </a:defRPr>
            </a:lvl1pPr>
            <a:lvl2pPr marL="537879" indent="-274491">
              <a:buClr>
                <a:schemeClr val="accent2"/>
              </a:buClr>
              <a:buFont typeface="Wingdings" pitchFamily="2" charset="2"/>
              <a:buChar char="§"/>
              <a:defRPr sz="180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9" name="Line 47"/>
          <p:cNvSpPr>
            <a:spLocks noChangeShapeType="1"/>
          </p:cNvSpPr>
          <p:nvPr userDrawn="1"/>
        </p:nvSpPr>
        <p:spPr bwMode="auto">
          <a:xfrm>
            <a:off x="639763" y="590553"/>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92" tIns="45696" rIns="91392" bIns="45696" anchor="ctr"/>
          <a:lstStyle/>
          <a:p>
            <a:pPr defTabSz="1167619"/>
            <a:endParaRPr lang="de-DE" dirty="0">
              <a:solidFill>
                <a:srgbClr val="000000"/>
              </a:solidFill>
              <a:cs typeface="Arial" charset="0"/>
            </a:endParaRPr>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sp>
        <p:nvSpPr>
          <p:cNvPr id="5" name="Bildplatzhalter 4"/>
          <p:cNvSpPr>
            <a:spLocks noGrp="1"/>
          </p:cNvSpPr>
          <p:nvPr>
            <p:ph type="pic" sz="quarter" idx="13" hasCustomPrompt="1"/>
          </p:nvPr>
        </p:nvSpPr>
        <p:spPr>
          <a:xfrm>
            <a:off x="5994773" y="4356698"/>
            <a:ext cx="4225552" cy="2399705"/>
          </a:xfrm>
        </p:spPr>
        <p:txBody>
          <a:bodyPr/>
          <a:lstStyle>
            <a:lvl1pPr>
              <a:defRPr/>
            </a:lvl1pPr>
          </a:lstStyle>
          <a:p>
            <a:r>
              <a:rPr lang="de-DE" dirty="0" smtClean="0"/>
              <a:t>Add an image by clicking in the icon</a:t>
            </a:r>
            <a:endParaRPr lang="de-DE" dirty="0"/>
          </a:p>
        </p:txBody>
      </p:sp>
      <p:sp>
        <p:nvSpPr>
          <p:cNvPr id="12" name="Inhaltsplatzhalter 11"/>
          <p:cNvSpPr>
            <a:spLocks noGrp="1"/>
          </p:cNvSpPr>
          <p:nvPr>
            <p:ph sz="quarter" idx="14" hasCustomPrompt="1"/>
          </p:nvPr>
        </p:nvSpPr>
        <p:spPr>
          <a:xfrm>
            <a:off x="5994403" y="6761023"/>
            <a:ext cx="2736850" cy="165100"/>
          </a:xfrm>
        </p:spPr>
        <p:txBody>
          <a:bodyPr>
            <a:noAutofit/>
          </a:bodyPr>
          <a:lstStyle>
            <a:lvl1pPr marL="0" marR="0" indent="0" algn="l" defTabSz="1167619"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marL="0" marR="0" lvl="0" indent="0" algn="l" defTabSz="1167619" rtl="0" eaLnBrk="1" fontAlgn="auto" latinLnBrk="0" hangingPunct="1">
              <a:lnSpc>
                <a:spcPct val="100000"/>
              </a:lnSpc>
              <a:spcBef>
                <a:spcPct val="20000"/>
              </a:spcBef>
              <a:spcAft>
                <a:spcPts val="0"/>
              </a:spcAft>
              <a:buClrTx/>
              <a:buSzTx/>
              <a:buFont typeface="Arial" pitchFamily="34" charset="0"/>
              <a:buNone/>
              <a:tabLst/>
              <a:defRPr/>
            </a:pPr>
            <a:r>
              <a:rPr lang="de-DE" sz="900" dirty="0" smtClean="0">
                <a:latin typeface="Arial" charset="0"/>
              </a:rPr>
              <a:t>Bildunterschrift: Arial, 9 </a:t>
            </a:r>
            <a:r>
              <a:rPr lang="de-DE" sz="900" dirty="0" err="1" smtClean="0">
                <a:latin typeface="Arial" charset="0"/>
              </a:rPr>
              <a:t>pt</a:t>
            </a:r>
            <a:r>
              <a:rPr lang="de-DE" sz="900" dirty="0" smtClean="0">
                <a:latin typeface="Arial" charset="0"/>
              </a:rPr>
              <a:t>  /  Caption: Arial, 9 </a:t>
            </a:r>
            <a:r>
              <a:rPr lang="de-DE" sz="900" dirty="0" err="1" smtClean="0">
                <a:latin typeface="Arial" charset="0"/>
              </a:rPr>
              <a:t>pt</a:t>
            </a:r>
            <a:endParaRPr lang="de-DE" sz="900" dirty="0" smtClean="0">
              <a:latin typeface="Arial" charset="0"/>
            </a:endParaRPr>
          </a:p>
          <a:p>
            <a:pPr lvl="0"/>
            <a:endParaRPr lang="de-DE" dirty="0"/>
          </a:p>
        </p:txBody>
      </p:sp>
      <p:grpSp>
        <p:nvGrpSpPr>
          <p:cNvPr id="17" name="Gruppieren 16"/>
          <p:cNvGrpSpPr/>
          <p:nvPr userDrawn="1"/>
        </p:nvGrpSpPr>
        <p:grpSpPr>
          <a:xfrm>
            <a:off x="-1" y="3"/>
            <a:ext cx="7668000" cy="1468439"/>
            <a:chOff x="-1" y="0"/>
            <a:chExt cx="7668000" cy="1468438"/>
          </a:xfrm>
        </p:grpSpPr>
        <p:sp>
          <p:nvSpPr>
            <p:cNvPr id="18"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9"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sp>
          <p:nvSpPr>
            <p:cNvPr id="21" name="Rechteck 20"/>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22"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platzhalter 13"/>
          <p:cNvSpPr>
            <a:spLocks noGrp="1"/>
          </p:cNvSpPr>
          <p:nvPr>
            <p:ph type="body" sz="quarter" idx="15"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6"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2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1528145594"/>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sp>
        <p:nvSpPr>
          <p:cNvPr id="3" name="Tabellenplatzhalter 2"/>
          <p:cNvSpPr>
            <a:spLocks noGrp="1"/>
          </p:cNvSpPr>
          <p:nvPr>
            <p:ph type="tbl" sz="quarter" idx="13" hasCustomPrompt="1"/>
          </p:nvPr>
        </p:nvSpPr>
        <p:spPr>
          <a:xfrm>
            <a:off x="944567" y="1771653"/>
            <a:ext cx="9266237" cy="2952750"/>
          </a:xfrm>
        </p:spPr>
        <p:txBody>
          <a:bodyPr/>
          <a:lstStyle>
            <a:lvl1pPr>
              <a:defRPr/>
            </a:lvl1pPr>
          </a:lstStyle>
          <a:p>
            <a:r>
              <a:rPr lang="de-DE" dirty="0" smtClean="0"/>
              <a:t>Add a chart by clicking on the icon</a:t>
            </a:r>
            <a:endParaRPr lang="de-DE" dirty="0"/>
          </a:p>
        </p:txBody>
      </p:sp>
      <p:grpSp>
        <p:nvGrpSpPr>
          <p:cNvPr id="15" name="Gruppieren 14"/>
          <p:cNvGrpSpPr/>
          <p:nvPr userDrawn="1"/>
        </p:nvGrpSpPr>
        <p:grpSpPr>
          <a:xfrm>
            <a:off x="-1" y="3"/>
            <a:ext cx="7668000" cy="1468439"/>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platzhalter 13"/>
          <p:cNvSpPr>
            <a:spLocks noGrp="1"/>
          </p:cNvSpPr>
          <p:nvPr>
            <p:ph type="body" sz="quarter" idx="14" hasCustomPrompt="1"/>
          </p:nvPr>
        </p:nvSpPr>
        <p:spPr>
          <a:xfrm>
            <a:off x="817816" y="569925"/>
            <a:ext cx="6273800" cy="201613"/>
          </a:xfrm>
        </p:spPr>
        <p:txBody>
          <a:bodyPr>
            <a:noAutofit/>
          </a:bodyPr>
          <a:lstStyle>
            <a:lvl1pPr marL="0" indent="0">
              <a:buNone/>
              <a:defRPr sz="1300" b="1" baseline="0">
                <a:solidFill>
                  <a:schemeClr val="bg1"/>
                </a:solidFill>
              </a:defRPr>
            </a:lvl1pPr>
          </a:lstStyle>
          <a:p>
            <a:pPr lvl="0"/>
            <a:r>
              <a:rPr lang="de-DE" dirty="0" smtClean="0"/>
              <a:t>Kundenvorteil / Customer </a:t>
            </a:r>
            <a:r>
              <a:rPr lang="de-DE" dirty="0" err="1" smtClean="0"/>
              <a:t>Benefit</a:t>
            </a:r>
            <a:endParaRPr lang="de-DE" dirty="0"/>
          </a:p>
        </p:txBody>
      </p:sp>
      <p:sp>
        <p:nvSpPr>
          <p:cNvPr id="18"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13"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947033082"/>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34" y="342053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Tree>
    <p:extLst>
      <p:ext uri="{BB962C8B-B14F-4D97-AF65-F5344CB8AC3E}">
        <p14:creationId xmlns:p14="http://schemas.microsoft.com/office/powerpoint/2010/main" val="1771579913"/>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smtClean="0">
                <a:solidFill>
                  <a:srgbClr val="FFFFFF"/>
                </a:solidFill>
                <a:cs typeface="Arial" charset="0"/>
              </a:rPr>
              <a:t>For internal use only!!!</a:t>
            </a:r>
            <a:endParaRPr lang="de-DE" sz="1300" b="1" dirty="0">
              <a:solidFill>
                <a:srgbClr val="FFFFFF"/>
              </a:solidFill>
              <a:cs typeface="Arial" charset="0"/>
            </a:endParaRPr>
          </a:p>
        </p:txBody>
      </p:sp>
      <p:sp>
        <p:nvSpPr>
          <p:cNvPr id="8" name="Textfeld 7"/>
          <p:cNvSpPr txBox="1"/>
          <p:nvPr userDrawn="1"/>
        </p:nvSpPr>
        <p:spPr>
          <a:xfrm>
            <a:off x="2754413" y="3488244"/>
            <a:ext cx="5184576" cy="584775"/>
          </a:xfrm>
          <a:prstGeom prst="rect">
            <a:avLst/>
          </a:prstGeom>
          <a:noFill/>
        </p:spPr>
        <p:txBody>
          <a:bodyPr wrap="square" lIns="91392" tIns="45696" rIns="91392" bIns="45696" rtlCol="0">
            <a:spAutoFit/>
          </a:bodyPr>
          <a:lstStyle/>
          <a:p>
            <a:pPr defTabSz="1167619"/>
            <a:r>
              <a:rPr lang="de-DE" sz="3200" dirty="0" smtClean="0">
                <a:solidFill>
                  <a:srgbClr val="C00000"/>
                </a:solidFill>
                <a:latin typeface="Arial Black" pitchFamily="34" charset="0"/>
                <a:cs typeface="Arial" charset="0"/>
              </a:rPr>
              <a:t>Internal information!!!</a:t>
            </a:r>
            <a:endParaRPr lang="de-DE" sz="3200" dirty="0">
              <a:solidFill>
                <a:srgbClr val="C00000"/>
              </a:solidFill>
              <a:latin typeface="Arial Black" pitchFamily="34" charset="0"/>
              <a:cs typeface="Arial" charset="0"/>
            </a:endParaRPr>
          </a:p>
        </p:txBody>
      </p:sp>
    </p:spTree>
    <p:extLst>
      <p:ext uri="{BB962C8B-B14F-4D97-AF65-F5344CB8AC3E}">
        <p14:creationId xmlns:p14="http://schemas.microsoft.com/office/powerpoint/2010/main" val="180505043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90" y="1150944"/>
            <a:ext cx="9396413" cy="722312"/>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539750" y="1836738"/>
            <a:ext cx="4765675"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5457840" y="1836738"/>
            <a:ext cx="4767263"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96953689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normAutofit/>
          </a:bodyPr>
          <a:lstStyle>
            <a:lvl1pPr marL="263385" indent="-263385">
              <a:buClr>
                <a:schemeClr val="accent2"/>
              </a:buClr>
              <a:buFont typeface="Arial" pitchFamily="34" charset="0"/>
              <a:buChar char="■"/>
              <a:defRPr sz="1800" baseline="0">
                <a:latin typeface="Arial" pitchFamily="34" charset="0"/>
                <a:cs typeface="Arial" pitchFamily="34" charset="0"/>
              </a:defRPr>
            </a:lvl1pPr>
            <a:lvl2pPr marL="537879" indent="-274491">
              <a:buClr>
                <a:schemeClr val="accent2"/>
              </a:buClr>
              <a:buFont typeface="Wingdings" pitchFamily="2" charset="2"/>
              <a:buChar char="§"/>
              <a:defRPr sz="1800" baseline="0">
                <a:latin typeface="Arial" pitchFamily="34" charset="0"/>
                <a:cs typeface="Arial" pitchFamily="34" charset="0"/>
              </a:defRPr>
            </a:lvl2pPr>
            <a:lvl3pPr marL="802850" indent="-264973">
              <a:buClr>
                <a:schemeClr val="accent2"/>
              </a:buClr>
              <a:buFont typeface="Arial" pitchFamily="34" charset="0"/>
              <a:buChar char="•"/>
              <a:defRPr sz="1800">
                <a:latin typeface="Arial" pitchFamily="34" charset="0"/>
                <a:cs typeface="Arial" pitchFamily="34" charset="0"/>
              </a:defRPr>
            </a:lvl3pPr>
            <a:lvl4pPr marL="1075755" indent="-272903">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1"/>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2"/>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a:p>
            <a:pPr lvl="3"/>
            <a:r>
              <a:rPr lang="de-DE" dirty="0" smtClean="0"/>
              <a:t>Write </a:t>
            </a:r>
            <a:r>
              <a:rPr lang="de-DE" dirty="0" err="1" smtClean="0"/>
              <a:t>your</a:t>
            </a:r>
            <a:r>
              <a:rPr lang="de-DE" dirty="0" smtClean="0"/>
              <a:t> </a:t>
            </a:r>
            <a:r>
              <a:rPr lang="de-DE" dirty="0" err="1" smtClean="0"/>
              <a:t>text</a:t>
            </a:r>
            <a:r>
              <a:rPr lang="de-DE" dirty="0" smtClean="0"/>
              <a:t> </a:t>
            </a:r>
            <a:r>
              <a:rPr lang="de-DE" dirty="0" err="1" smtClean="0"/>
              <a:t>here</a:t>
            </a:r>
            <a:endParaRPr lang="de-DE" dirty="0" smtClean="0"/>
          </a:p>
        </p:txBody>
      </p:sp>
      <p:sp>
        <p:nvSpPr>
          <p:cNvPr id="12"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grpSp>
        <p:nvGrpSpPr>
          <p:cNvPr id="5" name="Gruppieren 4"/>
          <p:cNvGrpSpPr/>
          <p:nvPr userDrawn="1"/>
        </p:nvGrpSpPr>
        <p:grpSpPr>
          <a:xfrm>
            <a:off x="3" y="3"/>
            <a:ext cx="10243245" cy="1468439"/>
            <a:chOff x="-1" y="0"/>
            <a:chExt cx="10243245"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0" name="Line 52"/>
            <p:cNvSpPr>
              <a:spLocks noChangeShapeType="1"/>
            </p:cNvSpPr>
            <p:nvPr userDrawn="1"/>
          </p:nvSpPr>
          <p:spPr bwMode="auto">
            <a:xfrm>
              <a:off x="639763" y="820738"/>
              <a:ext cx="0" cy="647700"/>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sp>
        <p:nvSpPr>
          <p:cNvPr id="13" name="Text Box 31"/>
          <p:cNvSpPr txBox="1">
            <a:spLocks noChangeArrowheads="1"/>
          </p:cNvSpPr>
          <p:nvPr userDrawn="1"/>
        </p:nvSpPr>
        <p:spPr bwMode="auto">
          <a:xfrm>
            <a:off x="9713766" y="6997050"/>
            <a:ext cx="601489"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smtClean="0">
                <a:solidFill>
                  <a:srgbClr val="68676B"/>
                </a:solidFill>
                <a:latin typeface="Arial" charset="0"/>
              </a:rPr>
              <a:t>page </a:t>
            </a:r>
            <a:fld id="{F342572F-1596-465F-8200-29BB53AB88D3}" type="slidenum">
              <a:rPr lang="de-DE" sz="800" smtClean="0">
                <a:solidFill>
                  <a:srgbClr val="68676B"/>
                </a:solidFill>
                <a:latin typeface="Arial" charset="0"/>
              </a:rPr>
              <a:pPr>
                <a:defRPr/>
              </a:pPr>
              <a:t>‹Nr.›</a:t>
            </a:fld>
            <a:endParaRPr lang="de-DE" sz="800" dirty="0" smtClean="0">
              <a:solidFill>
                <a:srgbClr val="68676B"/>
              </a:solidFill>
              <a:latin typeface="Arial" charset="0"/>
            </a:endParaRPr>
          </a:p>
        </p:txBody>
      </p:sp>
      <p:sp>
        <p:nvSpPr>
          <p:cNvPr id="6" name="Textfeld 5"/>
          <p:cNvSpPr txBox="1"/>
          <p:nvPr userDrawn="1"/>
        </p:nvSpPr>
        <p:spPr>
          <a:xfrm>
            <a:off x="837886" y="567691"/>
            <a:ext cx="4618161" cy="292339"/>
          </a:xfrm>
          <a:prstGeom prst="rect">
            <a:avLst/>
          </a:prstGeom>
          <a:noFill/>
        </p:spPr>
        <p:txBody>
          <a:bodyPr wrap="square" lIns="91392" tIns="45696" rIns="91392" bIns="45696" rtlCol="0">
            <a:spAutoFit/>
          </a:bodyPr>
          <a:lstStyle/>
          <a:p>
            <a:pPr defTabSz="1167619"/>
            <a:r>
              <a:rPr lang="de-DE" sz="1300" b="1" dirty="0" smtClean="0">
                <a:solidFill>
                  <a:srgbClr val="FFFFFF"/>
                </a:solidFill>
                <a:cs typeface="Arial" charset="0"/>
              </a:rPr>
              <a:t>For internal use only!!!</a:t>
            </a:r>
            <a:endParaRPr lang="de-DE" sz="1300" b="1" dirty="0">
              <a:solidFill>
                <a:srgbClr val="FFFFFF"/>
              </a:solidFill>
              <a:cs typeface="Arial" charset="0"/>
            </a:endParaRPr>
          </a:p>
        </p:txBody>
      </p:sp>
      <p:sp>
        <p:nvSpPr>
          <p:cNvPr id="14" name="Titel 1"/>
          <p:cNvSpPr>
            <a:spLocks noGrp="1"/>
          </p:cNvSpPr>
          <p:nvPr>
            <p:ph type="title" hasCustomPrompt="1"/>
          </p:nvPr>
        </p:nvSpPr>
        <p:spPr>
          <a:xfrm>
            <a:off x="794569" y="1045376"/>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spTree>
    <p:extLst>
      <p:ext uri="{BB962C8B-B14F-4D97-AF65-F5344CB8AC3E}">
        <p14:creationId xmlns:p14="http://schemas.microsoft.com/office/powerpoint/2010/main" val="2635433183"/>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smtClean="0"/>
              <a:t>page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sp>
        <p:nvSpPr>
          <p:cNvPr id="3" name="Textfeld 2"/>
          <p:cNvSpPr txBox="1"/>
          <p:nvPr userDrawn="1"/>
        </p:nvSpPr>
        <p:spPr>
          <a:xfrm>
            <a:off x="2898431" y="1771654"/>
            <a:ext cx="4896545"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Vielen Dank für Ihre Aufmerksamkeit!</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2546293500"/>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561117" y="6876975"/>
            <a:ext cx="754135" cy="402568"/>
          </a:xfrm>
        </p:spPr>
        <p:txBody>
          <a:bodyPr/>
          <a:lstStyle>
            <a:lvl1pPr>
              <a:defRPr sz="800">
                <a:solidFill>
                  <a:srgbClr val="68676B"/>
                </a:solidFill>
                <a:latin typeface="Arial" pitchFamily="34" charset="0"/>
                <a:cs typeface="Arial" pitchFamily="34" charset="0"/>
              </a:defRPr>
            </a:lvl1pPr>
          </a:lstStyle>
          <a:p>
            <a:r>
              <a:rPr lang="de-DE" dirty="0" smtClean="0"/>
              <a:t>page </a:t>
            </a:r>
            <a:fld id="{B7ED7F07-38D7-4ACB-BC70-837253F80C6C}" type="slidenum">
              <a:rPr lang="de-DE" smtClean="0"/>
              <a:pPr/>
              <a:t>‹Nr.›</a:t>
            </a:fld>
            <a:endParaRPr lang="de-DE" dirty="0"/>
          </a:p>
        </p:txBody>
      </p:sp>
      <p:sp>
        <p:nvSpPr>
          <p:cNvPr id="11" name="Rectangle 32"/>
          <p:cNvSpPr>
            <a:spLocks noChangeArrowheads="1"/>
          </p:cNvSpPr>
          <p:nvPr userDrawn="1"/>
        </p:nvSpPr>
        <p:spPr bwMode="auto">
          <a:xfrm>
            <a:off x="9595272" y="7051677"/>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eaLnBrk="0" hangingPunct="0"/>
            <a:endParaRPr lang="en-US" dirty="0">
              <a:solidFill>
                <a:srgbClr val="000000"/>
              </a:solidFill>
              <a:latin typeface="Arial Black" pitchFamily="34" charset="0"/>
              <a:cs typeface="Arial" charset="0"/>
            </a:endParaRPr>
          </a:p>
        </p:txBody>
      </p:sp>
      <p:sp>
        <p:nvSpPr>
          <p:cNvPr id="3" name="Textfeld 2"/>
          <p:cNvSpPr txBox="1"/>
          <p:nvPr userDrawn="1"/>
        </p:nvSpPr>
        <p:spPr>
          <a:xfrm>
            <a:off x="2502034" y="1764410"/>
            <a:ext cx="5652978" cy="830997"/>
          </a:xfrm>
          <a:prstGeom prst="rect">
            <a:avLst/>
          </a:prstGeom>
          <a:noFill/>
        </p:spPr>
        <p:txBody>
          <a:bodyPr wrap="square" lIns="91392" tIns="45696" rIns="91392" bIns="45696" rtlCol="0">
            <a:spAutoFit/>
          </a:bodyPr>
          <a:lstStyle/>
          <a:p>
            <a:pPr algn="ctr" defTabSz="1167619"/>
            <a:r>
              <a:rPr lang="en-US" sz="2400" dirty="0" smtClean="0">
                <a:solidFill>
                  <a:srgbClr val="0053A5"/>
                </a:solidFill>
                <a:latin typeface="Arial Black" pitchFamily="34" charset="0"/>
                <a:cs typeface="Arial" charset="0"/>
              </a:rPr>
              <a:t>Thank you very much </a:t>
            </a:r>
            <a:br>
              <a:rPr lang="en-US" sz="2400" dirty="0" smtClean="0">
                <a:solidFill>
                  <a:srgbClr val="0053A5"/>
                </a:solidFill>
                <a:latin typeface="Arial Black" pitchFamily="34" charset="0"/>
                <a:cs typeface="Arial" charset="0"/>
              </a:rPr>
            </a:br>
            <a:r>
              <a:rPr lang="en-US" sz="2400" dirty="0" smtClean="0">
                <a:solidFill>
                  <a:srgbClr val="0053A5"/>
                </a:solidFill>
                <a:latin typeface="Arial Black" pitchFamily="34" charset="0"/>
                <a:cs typeface="Arial" charset="0"/>
              </a:rPr>
              <a:t>for your attention!</a:t>
            </a:r>
            <a:endParaRPr lang="de-DE" dirty="0">
              <a:solidFill>
                <a:srgbClr val="0053A5"/>
              </a:solidFill>
              <a:cs typeface="Arial" charset="0"/>
            </a:endParaRPr>
          </a:p>
        </p:txBody>
      </p:sp>
      <p:grpSp>
        <p:nvGrpSpPr>
          <p:cNvPr id="13" name="Gruppieren 12"/>
          <p:cNvGrpSpPr/>
          <p:nvPr userDrawn="1"/>
        </p:nvGrpSpPr>
        <p:grpSpPr>
          <a:xfrm>
            <a:off x="-1" y="3"/>
            <a:ext cx="7668000" cy="1468439"/>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pPr defTabSz="1167619"/>
              <a:endParaRPr lang="de-DE" dirty="0">
                <a:solidFill>
                  <a:srgbClr val="000000"/>
                </a:solidFill>
                <a:cs typeface="Arial" charset="0"/>
              </a:endParaRPr>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167619"/>
              <a:endParaRPr lang="de-DE" dirty="0">
                <a:solidFill>
                  <a:srgbClr val="FFFFFF"/>
                </a:solidFill>
              </a:endParaRPr>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1167619"/>
              <a:endParaRPr lang="de-DE" dirty="0">
                <a:solidFill>
                  <a:srgbClr val="000000"/>
                </a:solidFill>
                <a:cs typeface="Arial" charset="0"/>
              </a:endParaRPr>
            </a:p>
          </p:txBody>
        </p:sp>
      </p:grpSp>
      <p:pic>
        <p:nvPicPr>
          <p:cNvPr id="1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224" y="3492602"/>
            <a:ext cx="3652952" cy="2434580"/>
          </a:xfrm>
          <a:prstGeom prst="rect">
            <a:avLst/>
          </a:prstGeom>
          <a:effectLst>
            <a:softEdge rad="63500"/>
          </a:effectLst>
        </p:spPr>
      </p:pic>
    </p:spTree>
    <p:extLst>
      <p:ext uri="{BB962C8B-B14F-4D97-AF65-F5344CB8AC3E}">
        <p14:creationId xmlns:p14="http://schemas.microsoft.com/office/powerpoint/2010/main" val="1581487895"/>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
            <a:ext cx="10708701" cy="7567313"/>
          </a:xfrm>
          <a:prstGeom prst="rect">
            <a:avLst/>
          </a:prstGeom>
        </p:spPr>
      </p:pic>
      <p:sp>
        <p:nvSpPr>
          <p:cNvPr id="3" name="Textfeld 2">
            <a:hlinkClick r:id="rId3"/>
          </p:cNvPr>
          <p:cNvSpPr txBox="1"/>
          <p:nvPr userDrawn="1"/>
        </p:nvSpPr>
        <p:spPr>
          <a:xfrm>
            <a:off x="2250356"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4" name="Textfeld 3">
            <a:hlinkClick r:id="rId4"/>
          </p:cNvPr>
          <p:cNvSpPr txBox="1"/>
          <p:nvPr userDrawn="1"/>
        </p:nvSpPr>
        <p:spPr>
          <a:xfrm>
            <a:off x="3546500"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5" name="Textfeld 4">
            <a:hlinkClick r:id="rId5"/>
          </p:cNvPr>
          <p:cNvSpPr txBox="1"/>
          <p:nvPr userDrawn="1"/>
        </p:nvSpPr>
        <p:spPr>
          <a:xfrm>
            <a:off x="4842646" y="3276575"/>
            <a:ext cx="1008113"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6" name="Textfeld 5">
            <a:hlinkClick r:id="rId6"/>
          </p:cNvPr>
          <p:cNvSpPr txBox="1"/>
          <p:nvPr userDrawn="1"/>
        </p:nvSpPr>
        <p:spPr>
          <a:xfrm>
            <a:off x="6138788"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
        <p:nvSpPr>
          <p:cNvPr id="7" name="Textfeld 6">
            <a:hlinkClick r:id="rId7"/>
          </p:cNvPr>
          <p:cNvSpPr txBox="1"/>
          <p:nvPr userDrawn="1"/>
        </p:nvSpPr>
        <p:spPr>
          <a:xfrm>
            <a:off x="7434932" y="3276575"/>
            <a:ext cx="1080120" cy="1292645"/>
          </a:xfrm>
          <a:prstGeom prst="rect">
            <a:avLst/>
          </a:prstGeom>
          <a:noFill/>
        </p:spPr>
        <p:txBody>
          <a:bodyPr wrap="square" lIns="91392" tIns="45696" rIns="91392" bIns="45696" rtlCol="0">
            <a:spAutoFit/>
          </a:bodyPr>
          <a:lstStyle/>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smtClean="0">
              <a:solidFill>
                <a:srgbClr val="000000"/>
              </a:solidFill>
              <a:latin typeface="Times" pitchFamily="18" charset="0"/>
              <a:cs typeface="Arial" charset="0"/>
            </a:endParaRPr>
          </a:p>
          <a:p>
            <a:pPr defTabSz="914400" fontAlgn="base">
              <a:spcBef>
                <a:spcPct val="0"/>
              </a:spcBef>
              <a:spcAft>
                <a:spcPct val="0"/>
              </a:spcAft>
            </a:pPr>
            <a:endParaRPr lang="de-DE" sz="2600" dirty="0">
              <a:solidFill>
                <a:srgbClr val="000000"/>
              </a:solidFill>
              <a:latin typeface="Times" pitchFamily="18" charset="0"/>
              <a:cs typeface="Arial" charset="0"/>
            </a:endParaRPr>
          </a:p>
        </p:txBody>
      </p:sp>
    </p:spTree>
    <p:extLst>
      <p:ext uri="{BB962C8B-B14F-4D97-AF65-F5344CB8AC3E}">
        <p14:creationId xmlns:p14="http://schemas.microsoft.com/office/powerpoint/2010/main" val="1228533932"/>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grpSp>
        <p:nvGrpSpPr>
          <p:cNvPr id="11" name="Gruppieren 10"/>
          <p:cNvGrpSpPr/>
          <p:nvPr userDrawn="1"/>
        </p:nvGrpSpPr>
        <p:grpSpPr>
          <a:xfrm>
            <a:off x="2213028" y="1125855"/>
            <a:ext cx="7276048" cy="6064253"/>
            <a:chOff x="770955" y="1212726"/>
            <a:chExt cx="7272808" cy="6065526"/>
          </a:xfrm>
        </p:grpSpPr>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3921" y="1332359"/>
              <a:ext cx="4559842" cy="583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98"/>
            <a:stretch/>
          </p:blipFill>
          <p:spPr bwMode="auto">
            <a:xfrm>
              <a:off x="770955" y="1212726"/>
              <a:ext cx="4352031" cy="606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32"/>
          <p:cNvSpPr>
            <a:spLocks noChangeArrowheads="1"/>
          </p:cNvSpPr>
          <p:nvPr userDrawn="1"/>
        </p:nvSpPr>
        <p:spPr bwMode="auto">
          <a:xfrm>
            <a:off x="9599550" y="7050196"/>
            <a:ext cx="25411" cy="506307"/>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361" tIns="43179" rIns="86361" bIns="43179"/>
          <a:lstStyle/>
          <a:p>
            <a:pPr defTabSz="863141"/>
            <a:endParaRPr lang="en-US" dirty="0">
              <a:solidFill>
                <a:srgbClr val="000000"/>
              </a:solidFill>
              <a:latin typeface="Arial Black" pitchFamily="34" charset="0"/>
              <a:cs typeface="Arial" charset="0"/>
            </a:endParaRPr>
          </a:p>
        </p:txBody>
      </p:sp>
      <p:grpSp>
        <p:nvGrpSpPr>
          <p:cNvPr id="3" name="Gruppieren 2"/>
          <p:cNvGrpSpPr/>
          <p:nvPr userDrawn="1"/>
        </p:nvGrpSpPr>
        <p:grpSpPr>
          <a:xfrm>
            <a:off x="2" y="0"/>
            <a:ext cx="7671416" cy="1468130"/>
            <a:chOff x="-1" y="0"/>
            <a:chExt cx="7668000" cy="1468438"/>
          </a:xfrm>
        </p:grpSpPr>
        <p:sp>
          <p:nvSpPr>
            <p:cNvPr id="4" name="Rectangle 44"/>
            <p:cNvSpPr>
              <a:spLocks noChangeArrowheads="1"/>
            </p:cNvSpPr>
            <p:nvPr userDrawn="1"/>
          </p:nvSpPr>
          <p:spPr bwMode="auto">
            <a:xfrm>
              <a:off x="-1" y="0"/>
              <a:ext cx="7668000" cy="792163"/>
            </a:xfrm>
            <a:prstGeom prst="rect">
              <a:avLst/>
            </a:prstGeom>
            <a:solidFill>
              <a:srgbClr val="D8DADC"/>
            </a:solidFill>
            <a:ln>
              <a:noFill/>
            </a:ln>
            <a:extLst/>
          </p:spPr>
          <p:txBody>
            <a:bodyPr lIns="90704" tIns="45353" rIns="90704" bIns="45353"/>
            <a:lstStyle/>
            <a:p>
              <a:pPr defTabSz="1167619">
                <a:defRPr/>
              </a:pPr>
              <a:endParaRPr lang="de-DE" kern="0" dirty="0" smtClean="0">
                <a:solidFill>
                  <a:srgbClr val="000000"/>
                </a:solidFill>
                <a:cs typeface="Arial" charset="0"/>
              </a:endParaRPr>
            </a:p>
          </p:txBody>
        </p:sp>
        <p:sp>
          <p:nvSpPr>
            <p:cNvPr id="5" name="Line 52"/>
            <p:cNvSpPr>
              <a:spLocks noChangeShapeType="1"/>
            </p:cNvSpPr>
            <p:nvPr userDrawn="1"/>
          </p:nvSpPr>
          <p:spPr bwMode="auto">
            <a:xfrm>
              <a:off x="639763" y="820738"/>
              <a:ext cx="0" cy="647700"/>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dirty="0" smtClean="0">
                <a:solidFill>
                  <a:srgbClr val="000000"/>
                </a:solidFill>
                <a:cs typeface="Arial" charset="0"/>
              </a:endParaRPr>
            </a:p>
          </p:txBody>
        </p:sp>
        <p:sp>
          <p:nvSpPr>
            <p:cNvPr id="6" name="Rechteck 5"/>
            <p:cNvSpPr/>
            <p:nvPr userDrawn="1"/>
          </p:nvSpPr>
          <p:spPr>
            <a:xfrm>
              <a:off x="0" y="589280"/>
              <a:ext cx="7666038" cy="239023"/>
            </a:xfrm>
            <a:prstGeom prst="rect">
              <a:avLst/>
            </a:prstGeom>
            <a:gradFill flip="none" rotWithShape="1">
              <a:gsLst>
                <a:gs pos="0">
                  <a:srgbClr val="0053A5">
                    <a:shade val="30000"/>
                    <a:satMod val="115000"/>
                  </a:srgbClr>
                </a:gs>
                <a:gs pos="50000">
                  <a:srgbClr val="0053A5">
                    <a:shade val="67500"/>
                    <a:satMod val="115000"/>
                  </a:srgbClr>
                </a:gs>
                <a:gs pos="100000">
                  <a:srgbClr val="0053A5">
                    <a:shade val="100000"/>
                    <a:satMod val="115000"/>
                  </a:srgbClr>
                </a:gs>
              </a:gsLst>
              <a:lin ang="2700000" scaled="1"/>
              <a:tileRect/>
            </a:gradFill>
            <a:ln w="25400" cap="flat" cmpd="sng" algn="ctr">
              <a:noFill/>
              <a:prstDash val="solid"/>
            </a:ln>
            <a:effectLst/>
          </p:spPr>
          <p:txBody>
            <a:bodyPr rtlCol="0" anchor="ctr"/>
            <a:lstStyle/>
            <a:p>
              <a:pPr algn="ctr" defTabSz="1167619">
                <a:defRPr/>
              </a:pPr>
              <a:endParaRPr lang="de-DE" kern="0" dirty="0" smtClean="0">
                <a:solidFill>
                  <a:srgbClr val="FFFFFF"/>
                </a:solidFill>
                <a:cs typeface="Arial" charset="0"/>
              </a:endParaRPr>
            </a:p>
          </p:txBody>
        </p:sp>
        <p:sp>
          <p:nvSpPr>
            <p:cNvPr id="7" name="Line 47"/>
            <p:cNvSpPr>
              <a:spLocks noChangeShapeType="1"/>
            </p:cNvSpPr>
            <p:nvPr userDrawn="1"/>
          </p:nvSpPr>
          <p:spPr bwMode="auto">
            <a:xfrm>
              <a:off x="639763" y="590550"/>
              <a:ext cx="0" cy="3254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1167619">
                <a:defRPr/>
              </a:pPr>
              <a:endParaRPr lang="de-DE" kern="0" dirty="0" smtClean="0">
                <a:solidFill>
                  <a:srgbClr val="000000"/>
                </a:solidFill>
                <a:cs typeface="Arial" charset="0"/>
              </a:endParaRPr>
            </a:p>
          </p:txBody>
        </p:sp>
      </p:grpSp>
      <p:sp>
        <p:nvSpPr>
          <p:cNvPr id="8" name="Text Box 31"/>
          <p:cNvSpPr txBox="1">
            <a:spLocks noChangeArrowheads="1"/>
          </p:cNvSpPr>
          <p:nvPr userDrawn="1"/>
        </p:nvSpPr>
        <p:spPr bwMode="auto">
          <a:xfrm>
            <a:off x="9743527" y="6976235"/>
            <a:ext cx="601756" cy="12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a:lstStyle>
          <a:p>
            <a:pPr defTabSz="1167619">
              <a:defRPr/>
            </a:pPr>
            <a:r>
              <a:rPr lang="de-DE" sz="800" dirty="0" smtClean="0">
                <a:solidFill>
                  <a:srgbClr val="68676B"/>
                </a:solidFill>
              </a:rPr>
              <a:t>page </a:t>
            </a:r>
            <a:fld id="{F342572F-1596-465F-8200-29BB53AB88D3}" type="slidenum">
              <a:rPr lang="de-DE" sz="800" smtClean="0">
                <a:solidFill>
                  <a:srgbClr val="68676B"/>
                </a:solidFill>
              </a:rPr>
              <a:pPr defTabSz="1167619">
                <a:defRPr/>
              </a:pPr>
              <a:t>‹Nr.›</a:t>
            </a:fld>
            <a:endParaRPr lang="de-DE" sz="800" dirty="0" smtClean="0">
              <a:solidFill>
                <a:srgbClr val="68676B"/>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2861" y="483405"/>
            <a:ext cx="2124946" cy="34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hteck 19">
            <a:hlinkClick r:id="rId5"/>
          </p:cNvPr>
          <p:cNvSpPr/>
          <p:nvPr userDrawn="1"/>
        </p:nvSpPr>
        <p:spPr bwMode="auto">
          <a:xfrm>
            <a:off x="1857069" y="6226679"/>
            <a:ext cx="3061754" cy="359970"/>
          </a:xfrm>
          <a:prstGeom prst="rect">
            <a:avLst/>
          </a:prstGeom>
          <a:noFill/>
          <a:ln w="9525" cap="flat" cmpd="sng" algn="ctr">
            <a:no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913915" eaLnBrk="0" fontAlgn="base" hangingPunct="0">
              <a:spcBef>
                <a:spcPct val="0"/>
              </a:spcBef>
              <a:spcAft>
                <a:spcPct val="0"/>
              </a:spcAft>
            </a:pPr>
            <a:endParaRPr lang="de-DE" sz="1400" b="1" dirty="0" smtClean="0">
              <a:solidFill>
                <a:srgbClr val="F5BC1D"/>
              </a:solidFill>
              <a:cs typeface="Arial" charset="0"/>
            </a:endParaRPr>
          </a:p>
        </p:txBody>
      </p:sp>
      <p:pic>
        <p:nvPicPr>
          <p:cNvPr id="1026"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472" y="6029854"/>
            <a:ext cx="670443" cy="7126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52999" y="2635863"/>
            <a:ext cx="389659" cy="31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e Legende 15"/>
          <p:cNvSpPr/>
          <p:nvPr userDrawn="1"/>
        </p:nvSpPr>
        <p:spPr>
          <a:xfrm rot="20783716">
            <a:off x="296612" y="1443175"/>
            <a:ext cx="3287912" cy="1480141"/>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2400" b="1" dirty="0">
              <a:solidFill>
                <a:srgbClr val="0053A5"/>
              </a:solidFill>
            </a:endParaRPr>
          </a:p>
        </p:txBody>
      </p:sp>
      <p:sp>
        <p:nvSpPr>
          <p:cNvPr id="17" name="Textfeld 16"/>
          <p:cNvSpPr txBox="1"/>
          <p:nvPr userDrawn="1"/>
        </p:nvSpPr>
        <p:spPr>
          <a:xfrm rot="20819584">
            <a:off x="800826" y="1649265"/>
            <a:ext cx="2267923" cy="1061781"/>
          </a:xfrm>
          <a:prstGeom prst="rect">
            <a:avLst/>
          </a:prstGeom>
          <a:solidFill>
            <a:srgbClr val="FFE065"/>
          </a:solidFill>
        </p:spPr>
        <p:txBody>
          <a:bodyPr wrap="square" lIns="91392" tIns="45696" rIns="91392" bIns="45696" rtlCol="0">
            <a:spAutoFit/>
          </a:bodyPr>
          <a:lstStyle/>
          <a:p>
            <a:pPr algn="ctr" defTabSz="914400" fontAlgn="base">
              <a:spcBef>
                <a:spcPct val="0"/>
              </a:spcBef>
              <a:spcAft>
                <a:spcPct val="0"/>
              </a:spcAft>
            </a:pPr>
            <a:r>
              <a:rPr lang="en-US" sz="2100" b="1" dirty="0" smtClean="0">
                <a:solidFill>
                  <a:srgbClr val="0053A5"/>
                </a:solidFill>
                <a:cs typeface="Arial" charset="0"/>
              </a:rPr>
              <a:t>Please also </a:t>
            </a:r>
            <a:br>
              <a:rPr lang="en-US" sz="2100" b="1" dirty="0" smtClean="0">
                <a:solidFill>
                  <a:srgbClr val="0053A5"/>
                </a:solidFill>
                <a:cs typeface="Arial" charset="0"/>
              </a:rPr>
            </a:br>
            <a:r>
              <a:rPr lang="en-US" sz="2100" b="1" dirty="0" smtClean="0">
                <a:solidFill>
                  <a:srgbClr val="0053A5"/>
                </a:solidFill>
                <a:cs typeface="Arial" charset="0"/>
              </a:rPr>
              <a:t>refer </a:t>
            </a:r>
            <a:r>
              <a:rPr lang="en-US" sz="2100" b="1" dirty="0">
                <a:solidFill>
                  <a:srgbClr val="0053A5"/>
                </a:solidFill>
                <a:cs typeface="Arial" charset="0"/>
              </a:rPr>
              <a:t>to </a:t>
            </a:r>
            <a:r>
              <a:rPr lang="en-US" sz="2100" b="1" dirty="0" smtClean="0">
                <a:solidFill>
                  <a:srgbClr val="0053A5"/>
                </a:solidFill>
                <a:cs typeface="Arial" charset="0"/>
              </a:rPr>
              <a:t>our</a:t>
            </a:r>
          </a:p>
          <a:p>
            <a:pPr algn="ctr" defTabSz="914400" fontAlgn="base">
              <a:spcBef>
                <a:spcPct val="0"/>
              </a:spcBef>
              <a:spcAft>
                <a:spcPct val="0"/>
              </a:spcAft>
            </a:pPr>
            <a:r>
              <a:rPr lang="en-US" sz="2100" b="1" dirty="0" smtClean="0">
                <a:solidFill>
                  <a:srgbClr val="0053A5"/>
                </a:solidFill>
                <a:cs typeface="Arial" charset="0"/>
              </a:rPr>
              <a:t> </a:t>
            </a:r>
            <a:r>
              <a:rPr lang="en-US" sz="2100" b="1" dirty="0">
                <a:solidFill>
                  <a:srgbClr val="0053A5"/>
                </a:solidFill>
                <a:cs typeface="Arial" charset="0"/>
              </a:rPr>
              <a:t>product catalog</a:t>
            </a:r>
          </a:p>
        </p:txBody>
      </p:sp>
    </p:spTree>
    <p:extLst>
      <p:ext uri="{BB962C8B-B14F-4D97-AF65-F5344CB8AC3E}">
        <p14:creationId xmlns:p14="http://schemas.microsoft.com/office/powerpoint/2010/main" val="30672055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708402" cy="756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hlinkClick r:id="rId3"/>
          </p:cNvPr>
          <p:cNvSpPr txBox="1">
            <a:spLocks noChangeArrowheads="1"/>
          </p:cNvSpPr>
          <p:nvPr userDrawn="1"/>
        </p:nvSpPr>
        <p:spPr bwMode="auto">
          <a:xfrm>
            <a:off x="2250300"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3546465"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4842634" y="3276551"/>
            <a:ext cx="1008132"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6138811"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
        <p:nvSpPr>
          <p:cNvPr id="7" name="Textfeld 6">
            <a:hlinkClick r:id="rId7"/>
          </p:cNvPr>
          <p:cNvSpPr txBox="1">
            <a:spLocks noChangeArrowheads="1"/>
          </p:cNvSpPr>
          <p:nvPr userDrawn="1"/>
        </p:nvSpPr>
        <p:spPr bwMode="auto">
          <a:xfrm>
            <a:off x="7434975" y="3276551"/>
            <a:ext cx="1080141" cy="1200199"/>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a:p>
            <a:pPr defTabSz="913179" eaLnBrk="0" fontAlgn="base" hangingPunct="0">
              <a:spcBef>
                <a:spcPct val="0"/>
              </a:spcBef>
              <a:spcAft>
                <a:spcPct val="0"/>
              </a:spcAft>
              <a:defRPr/>
            </a:pPr>
            <a:endParaRPr lang="de-DE" altLang="de-DE" smtClean="0">
              <a:solidFill>
                <a:srgbClr val="000000"/>
              </a:solidFill>
            </a:endParaRPr>
          </a:p>
        </p:txBody>
      </p:sp>
    </p:spTree>
    <p:extLst>
      <p:ext uri="{BB962C8B-B14F-4D97-AF65-F5344CB8AC3E}">
        <p14:creationId xmlns:p14="http://schemas.microsoft.com/office/powerpoint/2010/main" val="76784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Rechteck 10"/>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13" tIns="45656" rIns="91313" bIns="45656"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64"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64" y="2143933"/>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8"/>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1611227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93C24EB3-F2A9-46ED-A139-C6E47994F1E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48" indent="-263148">
              <a:buClr>
                <a:schemeClr val="accent2"/>
              </a:buClr>
              <a:buFont typeface="Arial" pitchFamily="34" charset="0"/>
              <a:buChar char="■"/>
              <a:defRPr sz="1800" baseline="0">
                <a:latin typeface="Arial" pitchFamily="34" charset="0"/>
                <a:cs typeface="Arial" pitchFamily="34" charset="0"/>
              </a:defRPr>
            </a:lvl1pPr>
            <a:lvl2pPr marL="537387" indent="-274245">
              <a:buClr>
                <a:schemeClr val="accent2"/>
              </a:buClr>
              <a:buFont typeface="Wingdings" pitchFamily="2" charset="2"/>
              <a:buChar char="§"/>
              <a:defRPr sz="1800" baseline="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57348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13" tIns="45656" rIns="91313" bIns="45656"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7C225734-C396-4910-8D03-1074484A3B4E}"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148" indent="-263148">
              <a:buClr>
                <a:schemeClr val="accent2"/>
              </a:buClr>
              <a:buFont typeface="Arial" pitchFamily="34" charset="0"/>
              <a:buChar char="■"/>
              <a:defRPr sz="1800">
                <a:latin typeface="Arial" pitchFamily="34" charset="0"/>
                <a:cs typeface="Arial" pitchFamily="34" charset="0"/>
              </a:defRPr>
            </a:lvl1pPr>
            <a:lvl2pPr marL="537387" indent="-274245">
              <a:buClr>
                <a:schemeClr val="accent2"/>
              </a:buClr>
              <a:buFont typeface="Wingdings" pitchFamily="2" charset="2"/>
              <a:buChar char="§"/>
              <a:defRPr sz="180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6565"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387357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DE59E5DD-0C85-42F2-A705-D5160D832CA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014181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615F12D-60D3-4B6B-815F-FFA00D75B38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2720843" y="3420551"/>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387" indent="-274245">
              <a:buClr>
                <a:schemeClr val="accent2"/>
              </a:buClr>
              <a:buFont typeface="Wingdings" pitchFamily="2" charset="2"/>
              <a:buChar char="§"/>
              <a:defRPr sz="1800" baseline="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1099272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0" y="0"/>
            <a:ext cx="10243341" cy="1468746"/>
            <a:chOff x="-1" y="0"/>
            <a:chExt cx="10243245" cy="1468438"/>
          </a:xfrm>
        </p:grpSpPr>
        <p:sp>
          <p:nvSpPr>
            <p:cNvPr id="4"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9"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460A5ED-2118-493E-8B7F-698EF1663F57}"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0" name="Textfeld 9"/>
          <p:cNvSpPr txBox="1">
            <a:spLocks noChangeArrowheads="1"/>
          </p:cNvSpPr>
          <p:nvPr userDrawn="1"/>
        </p:nvSpPr>
        <p:spPr bwMode="auto">
          <a:xfrm>
            <a:off x="838625" y="567100"/>
            <a:ext cx="4617605" cy="282047"/>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r>
              <a:rPr lang="de-DE" altLang="de-DE" sz="1200" b="1" smtClean="0">
                <a:solidFill>
                  <a:srgbClr val="FFFFFF"/>
                </a:solidFill>
              </a:rPr>
              <a:t>For internal use only!!!</a:t>
            </a:r>
          </a:p>
        </p:txBody>
      </p:sp>
      <p:sp>
        <p:nvSpPr>
          <p:cNvPr id="11" name="Textfeld 10"/>
          <p:cNvSpPr txBox="1">
            <a:spLocks noChangeArrowheads="1"/>
          </p:cNvSpPr>
          <p:nvPr userDrawn="1"/>
        </p:nvSpPr>
        <p:spPr bwMode="auto">
          <a:xfrm>
            <a:off x="2754361" y="3488083"/>
            <a:ext cx="5184679" cy="585098"/>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r>
              <a:rPr lang="de-DE" altLang="de-DE" sz="3200" smtClean="0">
                <a:solidFill>
                  <a:srgbClr val="C00000"/>
                </a:solidFill>
                <a:latin typeface="Arial Black" pitchFamily="34" charset="0"/>
              </a:rPr>
              <a:t>Internal information!!!</a:t>
            </a:r>
          </a:p>
        </p:txBody>
      </p:sp>
    </p:spTree>
    <p:extLst>
      <p:ext uri="{BB962C8B-B14F-4D97-AF65-F5344CB8AC3E}">
        <p14:creationId xmlns:p14="http://schemas.microsoft.com/office/powerpoint/2010/main" val="138910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D18E523-6940-4528-8E7C-AF1EFD240EE5}"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2" name="Textfeld 11"/>
          <p:cNvSpPr txBox="1">
            <a:spLocks noChangeArrowheads="1"/>
          </p:cNvSpPr>
          <p:nvPr userDrawn="1"/>
        </p:nvSpPr>
        <p:spPr bwMode="auto">
          <a:xfrm>
            <a:off x="838625" y="567100"/>
            <a:ext cx="4617605" cy="282047"/>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r>
              <a:rPr lang="de-DE" altLang="de-DE" sz="1200" b="1" smtClean="0">
                <a:solidFill>
                  <a:srgbClr val="FFFFFF"/>
                </a:solidFill>
              </a:rPr>
              <a:t>For internal use only!!!</a:t>
            </a:r>
          </a:p>
        </p:txBody>
      </p:sp>
      <p:sp>
        <p:nvSpPr>
          <p:cNvPr id="3" name="Inhaltsplatzhalter 2"/>
          <p:cNvSpPr>
            <a:spLocks noGrp="1"/>
          </p:cNvSpPr>
          <p:nvPr>
            <p:ph idx="1"/>
          </p:nvPr>
        </p:nvSpPr>
        <p:spPr/>
        <p:txBody>
          <a:bodyPr>
            <a:normAutofit/>
          </a:bodyPr>
          <a:lstStyle>
            <a:lvl1pPr marL="263148" indent="-263148">
              <a:buClr>
                <a:schemeClr val="accent2"/>
              </a:buClr>
              <a:buFont typeface="Arial" pitchFamily="34" charset="0"/>
              <a:buChar char="■"/>
              <a:defRPr sz="1800" baseline="0">
                <a:latin typeface="Arial" pitchFamily="34" charset="0"/>
                <a:cs typeface="Arial" pitchFamily="34" charset="0"/>
              </a:defRPr>
            </a:lvl1pPr>
            <a:lvl2pPr marL="537387" indent="-274245">
              <a:buClr>
                <a:schemeClr val="accent2"/>
              </a:buClr>
              <a:buFont typeface="Wingdings" pitchFamily="2" charset="2"/>
              <a:buChar char="§"/>
              <a:defRPr sz="1800" baseline="0">
                <a:latin typeface="Arial" pitchFamily="34" charset="0"/>
                <a:cs typeface="Arial" pitchFamily="34" charset="0"/>
              </a:defRPr>
            </a:lvl2pPr>
            <a:lvl3pPr marL="802123" indent="-264732">
              <a:buClr>
                <a:schemeClr val="accent2"/>
              </a:buClr>
              <a:buFont typeface="Arial" pitchFamily="34" charset="0"/>
              <a:buChar char="•"/>
              <a:defRPr sz="1800">
                <a:latin typeface="Arial" pitchFamily="34" charset="0"/>
                <a:cs typeface="Arial" pitchFamily="34" charset="0"/>
              </a:defRPr>
            </a:lvl3pPr>
            <a:lvl4pPr marL="1074784" indent="-27266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27976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14" name="Rectangle 32"/>
          <p:cNvSpPr>
            <a:spLocks noChangeArrowheads="1"/>
          </p:cNvSpPr>
          <p:nvPr userDrawn="1"/>
        </p:nvSpPr>
        <p:spPr bwMode="auto">
          <a:xfrm>
            <a:off x="9595272" y="7051680"/>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289" tIns="43145" rIns="86289" bIns="43145"/>
          <a:lstStyle/>
          <a:p>
            <a:pPr defTabSz="862446" eaLnBrk="0" hangingPunct="0"/>
            <a:endParaRPr lang="en-US" sz="2300">
              <a:latin typeface="Arial Black" pitchFamily="34" charset="0"/>
            </a:endParaRPr>
          </a:p>
        </p:txBody>
      </p:sp>
      <p:sp>
        <p:nvSpPr>
          <p:cNvPr id="3" name="Tabellenplatzhalter 2"/>
          <p:cNvSpPr>
            <a:spLocks noGrp="1"/>
          </p:cNvSpPr>
          <p:nvPr>
            <p:ph type="tbl" sz="quarter" idx="13" hasCustomPrompt="1"/>
          </p:nvPr>
        </p:nvSpPr>
        <p:spPr>
          <a:xfrm>
            <a:off x="944564" y="1771650"/>
            <a:ext cx="9266237" cy="2952750"/>
          </a:xfrm>
        </p:spPr>
        <p:txBody>
          <a:bodyPr/>
          <a:lstStyle>
            <a:lvl1pPr>
              <a:defRPr/>
            </a:lvl1pPr>
          </a:lstStyle>
          <a:p>
            <a:r>
              <a:rPr lang="de-DE" dirty="0" smtClean="0"/>
              <a:t>Add a </a:t>
            </a:r>
            <a:r>
              <a:rPr lang="de-DE" dirty="0" err="1" smtClean="0"/>
              <a:t>chart</a:t>
            </a:r>
            <a:r>
              <a:rPr lang="de-DE" dirty="0" smtClean="0"/>
              <a:t> </a:t>
            </a:r>
            <a:r>
              <a:rPr lang="de-DE" dirty="0" err="1" smtClean="0"/>
              <a:t>by</a:t>
            </a:r>
            <a:r>
              <a:rPr lang="de-DE" dirty="0" smtClean="0"/>
              <a:t> </a:t>
            </a:r>
            <a:r>
              <a:rPr lang="de-DE" dirty="0" err="1" smtClean="0"/>
              <a:t>clicking</a:t>
            </a:r>
            <a:r>
              <a:rPr lang="de-DE" dirty="0" smtClean="0"/>
              <a:t> on </a:t>
            </a:r>
            <a:r>
              <a:rPr lang="de-DE" dirty="0" err="1" smtClean="0"/>
              <a:t>the</a:t>
            </a:r>
            <a:r>
              <a:rPr lang="de-DE" dirty="0" smtClean="0"/>
              <a:t> </a:t>
            </a:r>
            <a:r>
              <a:rPr lang="de-DE" dirty="0" err="1" smtClean="0"/>
              <a:t>icon</a:t>
            </a:r>
            <a:endParaRPr lang="de-DE" dirty="0"/>
          </a:p>
        </p:txBody>
      </p:sp>
      <p:grpSp>
        <p:nvGrpSpPr>
          <p:cNvPr id="15" name="Gruppieren 14"/>
          <p:cNvGrpSpPr/>
          <p:nvPr userDrawn="1"/>
        </p:nvGrpSpPr>
        <p:grpSpPr>
          <a:xfrm>
            <a:off x="-1" y="0"/>
            <a:ext cx="7668000" cy="1468438"/>
            <a:chOff x="-1" y="0"/>
            <a:chExt cx="7668000" cy="1468438"/>
          </a:xfrm>
        </p:grpSpPr>
        <p:sp>
          <p:nvSpPr>
            <p:cNvPr id="16"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endParaRPr lang="de-DE"/>
            </a:p>
          </p:txBody>
        </p:sp>
        <p:sp>
          <p:nvSpPr>
            <p:cNvPr id="17"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9" name="Rechteck 18"/>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20"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8" name="Text Box 31"/>
          <p:cNvSpPr txBox="1">
            <a:spLocks noChangeArrowheads="1"/>
          </p:cNvSpPr>
          <p:nvPr userDrawn="1"/>
        </p:nvSpPr>
        <p:spPr bwMode="auto">
          <a:xfrm>
            <a:off x="9713772" y="6997060"/>
            <a:ext cx="60148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chemeClr val="accent4"/>
                </a:solidFill>
                <a:latin typeface="Arial" charset="0"/>
              </a:rPr>
              <a:t>page</a:t>
            </a:r>
            <a:r>
              <a:rPr lang="de-DE" sz="800" dirty="0" smtClean="0">
                <a:solidFill>
                  <a:schemeClr val="accent4"/>
                </a:solidFill>
                <a:latin typeface="Arial" charset="0"/>
              </a:rPr>
              <a:t> </a:t>
            </a:r>
            <a:fld id="{F342572F-1596-465F-8200-29BB53AB88D3}" type="slidenum">
              <a:rPr lang="de-DE" sz="800" smtClean="0">
                <a:solidFill>
                  <a:schemeClr val="accent4"/>
                </a:solidFill>
                <a:latin typeface="Arial" charset="0"/>
              </a:rPr>
              <a:pPr>
                <a:defRPr/>
              </a:pPr>
              <a:t>‹Nr.›</a:t>
            </a:fld>
            <a:endParaRPr lang="de-DE" sz="800" dirty="0" smtClean="0">
              <a:solidFill>
                <a:schemeClr val="accent4"/>
              </a:solidFill>
              <a:latin typeface="Arial" charset="0"/>
            </a:endParaRPr>
          </a:p>
        </p:txBody>
      </p:sp>
      <p:sp>
        <p:nvSpPr>
          <p:cNvPr id="13" name="Titel 1"/>
          <p:cNvSpPr>
            <a:spLocks noGrp="1"/>
          </p:cNvSpPr>
          <p:nvPr>
            <p:ph type="title" hasCustomPrompt="1"/>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dirty="0" smtClean="0"/>
              <a:t>Headline</a:t>
            </a:r>
            <a:endParaRPr lang="de-DE" dirty="0"/>
          </a:p>
        </p:txBody>
      </p:sp>
      <p:pic>
        <p:nvPicPr>
          <p:cNvPr id="22" name="Grafik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9244" y="482915"/>
            <a:ext cx="2124000" cy="352736"/>
          </a:xfrm>
          <a:prstGeom prst="rect">
            <a:avLst/>
          </a:prstGeom>
        </p:spPr>
      </p:pic>
    </p:spTree>
    <p:extLst>
      <p:ext uri="{BB962C8B-B14F-4D97-AF65-F5344CB8AC3E}">
        <p14:creationId xmlns:p14="http://schemas.microsoft.com/office/powerpoint/2010/main" val="189306125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898380" y="1771801"/>
            <a:ext cx="4896641" cy="830867"/>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r>
              <a:rPr lang="en-US" altLang="de-DE" smtClean="0">
                <a:solidFill>
                  <a:srgbClr val="0053A5"/>
                </a:solidFill>
                <a:latin typeface="Arial Black" pitchFamily="34" charset="0"/>
              </a:rPr>
              <a:t>Vielen Dank für Ihre Aufmerksamkeit!</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21543321-7649-4445-B3AA-829555A96C10}" type="slidenum">
              <a:rPr lang="de-DE" altLang="zh-CN"/>
              <a:pPr>
                <a:defRPr/>
              </a:pPr>
              <a:t>‹Nr.›</a:t>
            </a:fld>
            <a:endParaRPr lang="de-DE" altLang="zh-CN"/>
          </a:p>
        </p:txBody>
      </p:sp>
    </p:spTree>
    <p:extLst>
      <p:ext uri="{BB962C8B-B14F-4D97-AF65-F5344CB8AC3E}">
        <p14:creationId xmlns:p14="http://schemas.microsoft.com/office/powerpoint/2010/main" val="933056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2"/>
            <a:ext cx="25504"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502328" y="1764299"/>
            <a:ext cx="5652740" cy="830867"/>
          </a:xfrm>
          <a:prstGeom prst="rect">
            <a:avLst/>
          </a:prstGeom>
          <a:no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r>
              <a:rPr lang="en-US" altLang="de-DE" smtClean="0">
                <a:solidFill>
                  <a:srgbClr val="0053A5"/>
                </a:solidFill>
                <a:latin typeface="Arial Black" pitchFamily="34" charset="0"/>
              </a:rPr>
              <a:t>Thank you very much </a:t>
            </a:r>
            <a:br>
              <a:rPr lang="en-US" altLang="de-DE" smtClean="0">
                <a:solidFill>
                  <a:srgbClr val="0053A5"/>
                </a:solidFill>
                <a:latin typeface="Arial Black" pitchFamily="34" charset="0"/>
              </a:rPr>
            </a:br>
            <a:r>
              <a:rPr lang="en-US" altLang="de-DE" smtClean="0">
                <a:solidFill>
                  <a:srgbClr val="0053A5"/>
                </a:solidFill>
                <a:latin typeface="Arial Black" pitchFamily="34" charset="0"/>
              </a:rPr>
              <a:t>for your attention!</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179"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C660170A-6B82-43C2-9BFF-952BBCBE57D9}" type="slidenum">
              <a:rPr lang="de-DE" altLang="zh-CN"/>
              <a:pPr>
                <a:defRPr/>
              </a:pPr>
              <a:t>‹Nr.›</a:t>
            </a:fld>
            <a:endParaRPr lang="de-DE" altLang="zh-CN"/>
          </a:p>
        </p:txBody>
      </p:sp>
    </p:spTree>
    <p:extLst>
      <p:ext uri="{BB962C8B-B14F-4D97-AF65-F5344CB8AC3E}">
        <p14:creationId xmlns:p14="http://schemas.microsoft.com/office/powerpoint/2010/main" val="4278049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extLst/>
          </a:blip>
          <a:srcRect/>
          <a:stretch>
            <a:fillRect/>
          </a:stretch>
        </p:blipFill>
        <p:spPr bwMode="auto">
          <a:xfrm>
            <a:off x="5375285" y="1144351"/>
            <a:ext cx="4167677" cy="5909101"/>
          </a:xfrm>
          <a:prstGeom prst="rect">
            <a:avLst/>
          </a:prstGeom>
          <a:noFill/>
          <a:ln>
            <a:noFill/>
          </a:ln>
          <a:effectLst>
            <a:glow rad="63500">
              <a:schemeClr val="accent1">
                <a:satMod val="175000"/>
                <a:alpha val="40000"/>
              </a:schemeClr>
            </a:glow>
          </a:effectLst>
          <a:extLst/>
        </p:spPr>
      </p:pic>
      <p:pic>
        <p:nvPicPr>
          <p:cNvPr id="3" name="Picture 2"/>
          <p:cNvPicPr>
            <a:picLocks noChangeAspect="1" noChangeArrowheads="1"/>
          </p:cNvPicPr>
          <p:nvPr userDrawn="1"/>
        </p:nvPicPr>
        <p:blipFill>
          <a:blip r:embed="rId3" cstate="print">
            <a:extLst/>
          </a:blip>
          <a:srcRect/>
          <a:stretch>
            <a:fillRect/>
          </a:stretch>
        </p:blipFill>
        <p:spPr bwMode="auto">
          <a:xfrm>
            <a:off x="2466380" y="982305"/>
            <a:ext cx="4536504" cy="6427302"/>
          </a:xfrm>
          <a:prstGeom prst="rect">
            <a:avLst/>
          </a:prstGeom>
          <a:noFill/>
          <a:ln>
            <a:noFill/>
          </a:ln>
          <a:effectLst>
            <a:glow rad="101600">
              <a:schemeClr val="accent1">
                <a:satMod val="175000"/>
                <a:alpha val="40000"/>
              </a:schemeClr>
            </a:glow>
            <a:outerShdw blurRad="50800" dist="38100" dir="18900000" algn="bl" rotWithShape="0">
              <a:prstClr val="black">
                <a:alpha val="40000"/>
              </a:prstClr>
            </a:outerShdw>
          </a:effectLst>
          <a:extLst/>
        </p:spPr>
      </p:pic>
      <p:sp>
        <p:nvSpPr>
          <p:cNvPr id="4" name="Rectangle 32"/>
          <p:cNvSpPr>
            <a:spLocks noChangeArrowheads="1"/>
          </p:cNvSpPr>
          <p:nvPr userDrawn="1"/>
        </p:nvSpPr>
        <p:spPr bwMode="auto">
          <a:xfrm>
            <a:off x="9599772" y="7049692"/>
            <a:ext cx="25503" cy="507085"/>
          </a:xfrm>
          <a:prstGeom prst="rect">
            <a:avLst/>
          </a:prstGeom>
          <a:solidFill>
            <a:srgbClr val="767878"/>
          </a:solidFill>
          <a:ln>
            <a:noFill/>
          </a:ln>
          <a:extLst/>
        </p:spPr>
        <p:txBody>
          <a:bodyPr lIns="86280" tIns="43141" rIns="86280" bIns="43141"/>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9"/>
          <p:cNvGrpSpPr>
            <a:grpSpLocks/>
          </p:cNvGrpSpPr>
          <p:nvPr userDrawn="1"/>
        </p:nvGrpSpPr>
        <p:grpSpPr bwMode="auto">
          <a:xfrm>
            <a:off x="4" y="0"/>
            <a:ext cx="76720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rgbClr val="D8DADC"/>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de-DE" altLang="de-DE" smtClean="0">
                <a:solidFill>
                  <a:srgbClr val="000000"/>
                </a:solidFill>
                <a:latin typeface="Arial" charset="0"/>
              </a:endParaRPr>
            </a:p>
          </p:txBody>
        </p:sp>
        <p:sp>
          <p:nvSpPr>
            <p:cNvPr id="7" name="Line 52"/>
            <p:cNvSpPr>
              <a:spLocks noChangeShapeType="1"/>
            </p:cNvSpPr>
            <p:nvPr userDrawn="1"/>
          </p:nvSpPr>
          <p:spPr bwMode="auto">
            <a:xfrm>
              <a:off x="640249" y="820466"/>
              <a:ext cx="0" cy="647972"/>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a:spLocks noChangeArrowheads="1"/>
            </p:cNvSpPr>
            <p:nvPr userDrawn="1"/>
          </p:nvSpPr>
          <p:spPr bwMode="auto">
            <a:xfrm>
              <a:off x="-1" y="589475"/>
              <a:ext cx="7666501" cy="238489"/>
            </a:xfrm>
            <a:prstGeom prst="rect">
              <a:avLst/>
            </a:prstGeom>
            <a:gradFill rotWithShape="1">
              <a:gsLst>
                <a:gs pos="0">
                  <a:srgbClr val="002C65"/>
                </a:gs>
                <a:gs pos="50000">
                  <a:srgbClr val="004494"/>
                </a:gs>
                <a:gs pos="100000">
                  <a:srgbClr val="0053B1"/>
                </a:gs>
              </a:gsLst>
              <a:lin ang="2700000" scaled="1"/>
            </a:gradFill>
            <a:ln>
              <a:noFill/>
            </a:ln>
            <a:extLst/>
          </p:spPr>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de-DE" altLang="de-DE" smtClean="0">
                <a:solidFill>
                  <a:srgbClr val="FFFFFF"/>
                </a:solidFill>
                <a:latin typeface="Arial" charset="0"/>
              </a:endParaRPr>
            </a:p>
          </p:txBody>
        </p:sp>
        <p:sp>
          <p:nvSpPr>
            <p:cNvPr id="9" name="Line 47"/>
            <p:cNvSpPr>
              <a:spLocks noChangeShapeType="1"/>
            </p:cNvSpPr>
            <p:nvPr userDrawn="1"/>
          </p:nvSpPr>
          <p:spPr bwMode="auto">
            <a:xfrm>
              <a:off x="640249" y="590975"/>
              <a:ext cx="0" cy="325487"/>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3179"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43781" y="6976168"/>
            <a:ext cx="601578" cy="123111"/>
          </a:xfrm>
          <a:prstGeom prst="rect">
            <a:avLst/>
          </a:prstGeom>
          <a:noFill/>
          <a:ln>
            <a:noFill/>
          </a:ln>
          <a:effectLst/>
          <a:extLst/>
        </p:spPr>
        <p:txBody>
          <a:bodyPr lIns="0" tIns="0" rIns="0" bIns="0">
            <a:spAutoFit/>
          </a:bodyP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de-DE" altLang="zh-CN" sz="800" smtClean="0">
                <a:solidFill>
                  <a:srgbClr val="68676B"/>
                </a:solidFill>
                <a:latin typeface="Arial" charset="0"/>
                <a:ea typeface="宋体" charset="-122"/>
              </a:rPr>
              <a:t>page </a:t>
            </a:r>
            <a:fld id="{2F68A1D0-E861-4F7F-B9A0-3D06BB3E9411}" type="slidenum">
              <a:rPr lang="de-DE" altLang="zh-CN" sz="800" smtClean="0">
                <a:solidFill>
                  <a:srgbClr val="68676B"/>
                </a:solidFill>
                <a:latin typeface="Arial" charset="0"/>
                <a:ea typeface="宋体" charset="-122"/>
              </a:rPr>
              <a:pPr fontAlgn="base">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3564"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e Legende 11"/>
          <p:cNvSpPr/>
          <p:nvPr/>
        </p:nvSpPr>
        <p:spPr>
          <a:xfrm rot="20783716">
            <a:off x="297053" y="1443241"/>
            <a:ext cx="3286931" cy="1480748"/>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3" tIns="45656" rIns="91313" bIns="45656"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endParaRPr lang="en-US" altLang="zh-CN" b="1" smtClean="0">
              <a:solidFill>
                <a:srgbClr val="0053A5"/>
              </a:solidFill>
              <a:latin typeface="Arial" charset="0"/>
              <a:ea typeface="宋体" charset="-122"/>
            </a:endParaRPr>
          </a:p>
        </p:txBody>
      </p:sp>
      <p:sp>
        <p:nvSpPr>
          <p:cNvPr id="13" name="Textfeld 12"/>
          <p:cNvSpPr txBox="1">
            <a:spLocks noChangeArrowheads="1"/>
          </p:cNvSpPr>
          <p:nvPr/>
        </p:nvSpPr>
        <p:spPr bwMode="auto">
          <a:xfrm rot="20819584">
            <a:off x="801111" y="1672794"/>
            <a:ext cx="2268297" cy="1015669"/>
          </a:xfrm>
          <a:prstGeom prst="rect">
            <a:avLst/>
          </a:prstGeom>
          <a:solidFill>
            <a:srgbClr val="FFE065"/>
          </a:solidFill>
          <a:ln>
            <a:noFill/>
          </a:ln>
          <a:extLst/>
        </p:spPr>
        <p:txBody>
          <a:bodyPr lIns="91313" tIns="45656" rIns="91313" bIns="45656">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179" eaLnBrk="0" fontAlgn="base" hangingPunct="0">
              <a:spcBef>
                <a:spcPct val="0"/>
              </a:spcBef>
              <a:spcAft>
                <a:spcPct val="0"/>
              </a:spcAft>
              <a:defRPr/>
            </a:pPr>
            <a:r>
              <a:rPr lang="en-US" altLang="de-DE" sz="2000" b="1" smtClean="0">
                <a:solidFill>
                  <a:srgbClr val="0053A5"/>
                </a:solidFill>
                <a:latin typeface="Arial" charset="0"/>
              </a:rPr>
              <a:t>Please also </a:t>
            </a:r>
            <a:br>
              <a:rPr lang="en-US" altLang="de-DE" sz="2000" b="1" smtClean="0">
                <a:solidFill>
                  <a:srgbClr val="0053A5"/>
                </a:solidFill>
                <a:latin typeface="Arial" charset="0"/>
              </a:rPr>
            </a:br>
            <a:r>
              <a:rPr lang="en-US" altLang="de-DE" sz="2000" b="1" smtClean="0">
                <a:solidFill>
                  <a:srgbClr val="0053A5"/>
                </a:solidFill>
                <a:latin typeface="Arial" charset="0"/>
              </a:rPr>
              <a:t>refer to our</a:t>
            </a:r>
          </a:p>
          <a:p>
            <a:pPr algn="ctr" defTabSz="913179" eaLnBrk="0" fontAlgn="base" hangingPunct="0">
              <a:spcBef>
                <a:spcPct val="0"/>
              </a:spcBef>
              <a:spcAft>
                <a:spcPct val="0"/>
              </a:spcAft>
              <a:defRPr/>
            </a:pPr>
            <a:r>
              <a:rPr lang="en-US" altLang="de-DE" sz="2000" b="1" smtClean="0">
                <a:solidFill>
                  <a:srgbClr val="0053A5"/>
                </a:solidFill>
                <a:latin typeface="Arial" charset="0"/>
              </a:rPr>
              <a:t> product catalog</a:t>
            </a:r>
          </a:p>
        </p:txBody>
      </p:sp>
      <p:sp>
        <p:nvSpPr>
          <p:cNvPr id="14" name="Rechteck 13">
            <a:hlinkClick r:id="rId5"/>
          </p:cNvPr>
          <p:cNvSpPr>
            <a:spLocks noChangeArrowheads="1"/>
          </p:cNvSpPr>
          <p:nvPr userDrawn="1"/>
        </p:nvSpPr>
        <p:spPr bwMode="auto">
          <a:xfrm>
            <a:off x="1857243" y="6226040"/>
            <a:ext cx="3061901" cy="360060"/>
          </a:xfrm>
          <a:prstGeom prst="rect">
            <a:avLst/>
          </a:prstGeom>
          <a:noFill/>
          <a:ln>
            <a:noFill/>
          </a:ln>
          <a:extLst/>
        </p:spPr>
        <p:txBody>
          <a:bodyPr lIns="91313" tIns="45656" rIns="91313" bIns="45656"/>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1400" b="1" smtClean="0">
              <a:solidFill>
                <a:srgbClr val="F5BC1D"/>
              </a:solidFill>
              <a:latin typeface="Arial" charset="0"/>
            </a:endParaRPr>
          </a:p>
        </p:txBody>
      </p:sp>
      <p:pic>
        <p:nvPicPr>
          <p:cNvPr id="15"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219" y="6029507"/>
            <a:ext cx="670587" cy="7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107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2614" y="2349392"/>
            <a:ext cx="9088190" cy="1620271"/>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719" y="4284717"/>
            <a:ext cx="7485980" cy="1932323"/>
          </a:xfrm>
          <a:prstGeom prst="rect">
            <a:avLst/>
          </a:prstGeom>
        </p:spPr>
        <p:txBody>
          <a:bodyPr/>
          <a:lstStyle>
            <a:lvl1pPr marL="0" indent="0" algn="ctr">
              <a:buNone/>
              <a:defRPr/>
            </a:lvl1pPr>
            <a:lvl2pPr marL="431477" indent="0" algn="ctr">
              <a:buNone/>
              <a:defRPr/>
            </a:lvl2pPr>
            <a:lvl3pPr marL="862954" indent="0" algn="ctr">
              <a:buNone/>
              <a:defRPr/>
            </a:lvl3pPr>
            <a:lvl4pPr marL="1294430" indent="0" algn="ctr">
              <a:buNone/>
              <a:defRPr/>
            </a:lvl4pPr>
            <a:lvl5pPr marL="1725906" indent="0" algn="ctr">
              <a:buNone/>
              <a:defRPr/>
            </a:lvl5pPr>
            <a:lvl6pPr marL="2157386" indent="0" algn="ctr">
              <a:buNone/>
              <a:defRPr/>
            </a:lvl6pPr>
            <a:lvl7pPr marL="2588861" indent="0" algn="ctr">
              <a:buNone/>
              <a:defRPr/>
            </a:lvl7pPr>
            <a:lvl8pPr marL="3020336" indent="0" algn="ctr">
              <a:buNone/>
              <a:defRPr/>
            </a:lvl8pPr>
            <a:lvl9pPr marL="3451814"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409964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2019" y="457577"/>
            <a:ext cx="2007263" cy="32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257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Rechteck 10"/>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30" tIns="45664" rIns="91330" bIns="45664"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62"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62" y="2143931"/>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rtlCol="0">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2828181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89C1CFB5-EBE2-4872-8902-729CC8B23E7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98" indent="-263198">
              <a:buClr>
                <a:schemeClr val="accent2"/>
              </a:buClr>
              <a:buFont typeface="Arial" pitchFamily="34" charset="0"/>
              <a:buChar char="■"/>
              <a:defRPr sz="1800" baseline="0">
                <a:latin typeface="Arial" pitchFamily="34" charset="0"/>
                <a:cs typeface="Arial" pitchFamily="34" charset="0"/>
              </a:defRPr>
            </a:lvl1pPr>
            <a:lvl2pPr marL="537490" indent="-274297">
              <a:buClr>
                <a:schemeClr val="accent2"/>
              </a:buClr>
              <a:buFont typeface="Wingdings" pitchFamily="2" charset="2"/>
              <a:buChar char="§"/>
              <a:defRPr sz="1800" baseline="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980189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30" tIns="45664" rIns="91330" bIns="45664"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304BB1F-BB78-4137-A0FE-A45E0DD7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198" indent="-263198">
              <a:buClr>
                <a:schemeClr val="accent2"/>
              </a:buClr>
              <a:buFont typeface="Arial" pitchFamily="34" charset="0"/>
              <a:buChar char="■"/>
              <a:defRPr sz="1800">
                <a:latin typeface="Arial" pitchFamily="34" charset="0"/>
                <a:cs typeface="Arial" pitchFamily="34" charset="0"/>
              </a:defRPr>
            </a:lvl1pPr>
            <a:lvl2pPr marL="537490" indent="-274297">
              <a:buClr>
                <a:schemeClr val="accent2"/>
              </a:buClr>
              <a:buFont typeface="Wingdings" pitchFamily="2" charset="2"/>
              <a:buChar char="§"/>
              <a:defRPr sz="180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rtlCol="0">
            <a:normAutofit/>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6788"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675862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sp>
        <p:nvSpPr>
          <p:cNvPr id="3" name="Textfeld 2"/>
          <p:cNvSpPr txBox="1">
            <a:spLocks noChangeArrowheads="1"/>
          </p:cNvSpPr>
          <p:nvPr userDrawn="1"/>
        </p:nvSpPr>
        <p:spPr bwMode="auto">
          <a:xfrm>
            <a:off x="2502328" y="1764298"/>
            <a:ext cx="5652740" cy="830884"/>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r>
              <a:rPr lang="en-US" altLang="de-DE" smtClean="0">
                <a:solidFill>
                  <a:srgbClr val="0053A5"/>
                </a:solidFill>
                <a:latin typeface="Arial Black" pitchFamily="34" charset="0"/>
                <a:cs typeface="Arial" charset="0"/>
              </a:rPr>
              <a:t>Thank you very much </a:t>
            </a:r>
            <a:br>
              <a:rPr lang="en-US" altLang="de-DE" smtClean="0">
                <a:solidFill>
                  <a:srgbClr val="0053A5"/>
                </a:solidFill>
                <a:latin typeface="Arial Black" pitchFamily="34" charset="0"/>
                <a:cs typeface="Arial" charset="0"/>
              </a:rPr>
            </a:br>
            <a:r>
              <a:rPr lang="en-US" altLang="de-DE" smtClean="0">
                <a:solidFill>
                  <a:srgbClr val="0053A5"/>
                </a:solidFill>
                <a:latin typeface="Arial Black" pitchFamily="34" charset="0"/>
                <a:cs typeface="Arial" charset="0"/>
              </a:rPr>
              <a:t>for your attention!</a:t>
            </a:r>
            <a:endParaRPr lang="de-DE" altLang="de-DE" sz="2600" smtClean="0">
              <a:solidFill>
                <a:srgbClr val="0053A5"/>
              </a:solidFill>
              <a:latin typeface="Times" pitchFamily="18" charset="0"/>
              <a:cs typeface="Arial" charset="0"/>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eaLnBrk="0" hangingPunct="0">
              <a:defRPr sz="800">
                <a:solidFill>
                  <a:srgbClr val="68676B"/>
                </a:solidFill>
                <a:latin typeface="Arial" charset="0"/>
              </a:defRPr>
            </a:lvl1pPr>
          </a:lstStyle>
          <a:p>
            <a:pPr>
              <a:defRPr/>
            </a:pPr>
            <a:r>
              <a:rPr lang="de-DE" altLang="zh-CN"/>
              <a:t>page </a:t>
            </a:r>
            <a:fld id="{F5B0E3E9-8BF2-4FEA-9886-CA5A5B5E3640}" type="slidenum">
              <a:rPr lang="de-DE" altLang="zh-CN"/>
              <a:pPr>
                <a:defRPr/>
              </a:pPr>
              <a:t>‹Nr.›</a:t>
            </a:fld>
            <a:endParaRPr lang="de-DE" altLang="zh-CN"/>
          </a:p>
        </p:txBody>
      </p:sp>
    </p:spTree>
    <p:extLst>
      <p:ext uri="{BB962C8B-B14F-4D97-AF65-F5344CB8AC3E}">
        <p14:creationId xmlns:p14="http://schemas.microsoft.com/office/powerpoint/2010/main" val="1120595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zh-CN" altLang="zh-CN" smtClean="0">
                <a:solidFill>
                  <a:srgbClr val="000000"/>
                </a:solidFill>
                <a:latin typeface="Arial"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B243989-C7DD-4FBF-9330-81B7A25A8D4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98" indent="-263198">
              <a:buClr>
                <a:schemeClr val="accent2"/>
              </a:buClr>
              <a:buFont typeface="Arial" pitchFamily="34" charset="0"/>
              <a:buChar char="■"/>
              <a:defRPr sz="1800" baseline="0">
                <a:latin typeface="Arial" pitchFamily="34" charset="0"/>
                <a:cs typeface="Arial" pitchFamily="34" charset="0"/>
              </a:defRPr>
            </a:lvl1pPr>
            <a:lvl2pPr marL="537490" indent="-274297">
              <a:buClr>
                <a:schemeClr val="accent2"/>
              </a:buClr>
              <a:buFont typeface="Wingdings" pitchFamily="2" charset="2"/>
              <a:buChar char="§"/>
              <a:defRPr sz="1800" baseline="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55263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11" name="Rectangle 32"/>
          <p:cNvSpPr>
            <a:spLocks noChangeArrowheads="1"/>
          </p:cNvSpPr>
          <p:nvPr userDrawn="1"/>
        </p:nvSpPr>
        <p:spPr bwMode="auto">
          <a:xfrm>
            <a:off x="9595272" y="7051680"/>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289" tIns="43145" rIns="86289" bIns="43145"/>
          <a:lstStyle/>
          <a:p>
            <a:pPr defTabSz="862446" eaLnBrk="0" hangingPunct="0"/>
            <a:endParaRPr lang="en-US" sz="2300">
              <a:latin typeface="Arial Black" pitchFamily="34" charset="0"/>
            </a:endParaRPr>
          </a:p>
        </p:txBody>
      </p:sp>
      <p:grpSp>
        <p:nvGrpSpPr>
          <p:cNvPr id="13" name="Gruppieren 12"/>
          <p:cNvGrpSpPr/>
          <p:nvPr userDrawn="1"/>
        </p:nvGrpSpPr>
        <p:grpSpPr>
          <a:xfrm>
            <a:off x="-1" y="0"/>
            <a:ext cx="7668000" cy="1468438"/>
            <a:chOff x="-1" y="0"/>
            <a:chExt cx="7668000" cy="1468438"/>
          </a:xfrm>
        </p:grpSpPr>
        <p:sp>
          <p:nvSpPr>
            <p:cNvPr id="14"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endParaRPr lang="de-DE"/>
            </a:p>
          </p:txBody>
        </p:sp>
        <p:sp>
          <p:nvSpPr>
            <p:cNvPr id="15"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7" name="Rechteck 16"/>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8"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9244" y="482915"/>
            <a:ext cx="2124000" cy="352736"/>
          </a:xfrm>
          <a:prstGeom prst="rect">
            <a:avLst/>
          </a:prstGeom>
        </p:spPr>
      </p:pic>
      <p:sp>
        <p:nvSpPr>
          <p:cNvPr id="12" name="Text Box 31"/>
          <p:cNvSpPr txBox="1">
            <a:spLocks noChangeArrowheads="1"/>
          </p:cNvSpPr>
          <p:nvPr userDrawn="1"/>
        </p:nvSpPr>
        <p:spPr bwMode="auto">
          <a:xfrm>
            <a:off x="9713772" y="6997060"/>
            <a:ext cx="60148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chemeClr val="accent4"/>
                </a:solidFill>
                <a:latin typeface="Arial" charset="0"/>
              </a:rPr>
              <a:t>page</a:t>
            </a:r>
            <a:r>
              <a:rPr lang="de-DE" sz="800" dirty="0" smtClean="0">
                <a:solidFill>
                  <a:schemeClr val="accent4"/>
                </a:solidFill>
                <a:latin typeface="Arial" charset="0"/>
              </a:rPr>
              <a:t> </a:t>
            </a:r>
            <a:fld id="{F342572F-1596-465F-8200-29BB53AB88D3}" type="slidenum">
              <a:rPr lang="de-DE" sz="800" smtClean="0">
                <a:solidFill>
                  <a:schemeClr val="accent4"/>
                </a:solidFill>
                <a:latin typeface="Arial" charset="0"/>
              </a:rPr>
              <a:pPr>
                <a:defRPr/>
              </a:pPr>
              <a:t>‹Nr.›</a:t>
            </a:fld>
            <a:endParaRPr lang="de-DE" sz="800" dirty="0" smtClean="0">
              <a:solidFill>
                <a:schemeClr val="accent4"/>
              </a:solidFill>
              <a:latin typeface="Arial" charset="0"/>
            </a:endParaRPr>
          </a:p>
        </p:txBody>
      </p:sp>
    </p:spTree>
    <p:extLst>
      <p:ext uri="{BB962C8B-B14F-4D97-AF65-F5344CB8AC3E}">
        <p14:creationId xmlns:p14="http://schemas.microsoft.com/office/powerpoint/2010/main" val="108690810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Rechteck 6"/>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Rechteck 7"/>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30" tIns="45664" rIns="91330" bIns="45664"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pic>
        <p:nvPicPr>
          <p:cNvPr id="12"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04570"/>
            <a:ext cx="2124278" cy="35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3"/>
          </p:nvPr>
        </p:nvSpPr>
        <p:spPr>
          <a:xfrm>
            <a:off x="800162"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62" y="2143931"/>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3213614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7DC54B5-2B4C-4708-85F9-E5C0CEB789B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3"/>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98" indent="-263198">
              <a:buClr>
                <a:schemeClr val="accent2"/>
              </a:buClr>
              <a:buFont typeface="Arial" pitchFamily="34" charset="0"/>
              <a:buChar char="■"/>
              <a:defRPr sz="1800" baseline="0">
                <a:latin typeface="Arial" pitchFamily="34" charset="0"/>
                <a:cs typeface="Arial" pitchFamily="34" charset="0"/>
              </a:defRPr>
            </a:lvl1pPr>
            <a:lvl2pPr marL="537490" indent="-274297">
              <a:buClr>
                <a:schemeClr val="accent2"/>
              </a:buClr>
              <a:buFont typeface="Wingdings" pitchFamily="2" charset="2"/>
              <a:buChar char="§"/>
              <a:defRPr sz="1800" baseline="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336725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30" tIns="45664" rIns="91330" bIns="45664"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5"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5B4CD8D-6312-4ACB-9D00-1670D9F6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6" name="Grafik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3"/>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534670" y="1764296"/>
            <a:ext cx="9676130" cy="4990084"/>
          </a:xfrm>
        </p:spPr>
        <p:txBody>
          <a:bodyPr>
            <a:normAutofit/>
          </a:bodyPr>
          <a:lstStyle>
            <a:lvl1pPr marL="263198" indent="-263198">
              <a:buClr>
                <a:schemeClr val="accent2"/>
              </a:buClr>
              <a:buFont typeface="Arial" pitchFamily="34" charset="0"/>
              <a:buChar char="■"/>
              <a:defRPr sz="1800">
                <a:latin typeface="Arial" pitchFamily="34" charset="0"/>
                <a:cs typeface="Arial" pitchFamily="34" charset="0"/>
              </a:defRPr>
            </a:lvl1pPr>
            <a:lvl2pPr marL="537490" indent="-274297">
              <a:buClr>
                <a:schemeClr val="accent2"/>
              </a:buClr>
              <a:buFont typeface="Wingdings" pitchFamily="2" charset="2"/>
              <a:buChar char="§"/>
              <a:defRPr sz="180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6788"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739370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9A54919-5C90-4930-A1C9-E2AB9B0429F8}"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3"/>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4150783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3" y="0"/>
            <a:ext cx="7667504" cy="1468746"/>
            <a:chOff x="-1" y="0"/>
            <a:chExt cx="7668000" cy="1468438"/>
          </a:xfrm>
        </p:grpSpPr>
        <p:sp>
          <p:nvSpPr>
            <p:cNvPr id="4"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6" name="Rechteck 5"/>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8"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3"/>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5B4A1851-AD67-42EC-A46D-72FC4D6B4FE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Tree>
    <p:extLst>
      <p:ext uri="{BB962C8B-B14F-4D97-AF65-F5344CB8AC3E}">
        <p14:creationId xmlns:p14="http://schemas.microsoft.com/office/powerpoint/2010/main" val="3083941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3" y="0"/>
            <a:ext cx="76675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17A9D734-526C-4376-A28D-1734754A1CB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3"/>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2720843" y="342054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490" indent="-274297">
              <a:buClr>
                <a:schemeClr val="accent2"/>
              </a:buClr>
              <a:buFont typeface="Wingdings" pitchFamily="2" charset="2"/>
              <a:buChar char="§"/>
              <a:defRPr sz="1800" baseline="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793936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st page_V1_DE">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7" y="2052347"/>
            <a:ext cx="4968651" cy="830884"/>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r>
              <a:rPr lang="de-DE" altLang="de-DE" smtClean="0">
                <a:solidFill>
                  <a:srgbClr val="0053A5"/>
                </a:solidFill>
                <a:latin typeface="Arial Black" pitchFamily="34" charset="0"/>
              </a:rPr>
              <a:t>Vielen Dank für </a:t>
            </a:r>
          </a:p>
          <a:p>
            <a:pPr algn="ctr" defTabSz="913353" eaLnBrk="0" fontAlgn="base" hangingPunct="0">
              <a:spcBef>
                <a:spcPct val="0"/>
              </a:spcBef>
              <a:spcAft>
                <a:spcPct val="0"/>
              </a:spcAft>
              <a:defRPr/>
            </a:pPr>
            <a:r>
              <a:rPr lang="de-DE" altLang="de-DE" smtClean="0">
                <a:solidFill>
                  <a:srgbClr val="0053A5"/>
                </a:solidFill>
                <a:latin typeface="Arial Black" pitchFamily="34" charset="0"/>
              </a:rPr>
              <a:t>Ihre Aufmerksamkeit!</a:t>
            </a:r>
          </a:p>
        </p:txBody>
      </p:sp>
      <p:pic>
        <p:nvPicPr>
          <p:cNvPr id="8" name="Grafik 7"/>
          <p:cNvPicPr>
            <a:picLocks noChangeAspect="1"/>
          </p:cNvPicPr>
          <p:nvPr userDrawn="1"/>
        </p:nvPicPr>
        <p:blipFill>
          <a:blip r:embed="rId2" cstate="print">
            <a:extLst/>
          </a:blip>
          <a:stretch>
            <a:fillRect/>
          </a:stretch>
        </p:blipFill>
        <p:spPr>
          <a:xfrm>
            <a:off x="3520233"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93"/>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968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st page_V1_EN">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7" y="2052347"/>
            <a:ext cx="4968651" cy="830884"/>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r>
              <a:rPr lang="de-DE" altLang="de-DE" smtClean="0">
                <a:solidFill>
                  <a:srgbClr val="0053A5"/>
                </a:solidFill>
                <a:latin typeface="Arial Black" pitchFamily="34" charset="0"/>
              </a:rPr>
              <a:t>Thank you very much</a:t>
            </a:r>
          </a:p>
          <a:p>
            <a:pPr algn="ctr" defTabSz="913353" eaLnBrk="0" fontAlgn="base" hangingPunct="0">
              <a:spcBef>
                <a:spcPct val="0"/>
              </a:spcBef>
              <a:spcAft>
                <a:spcPct val="0"/>
              </a:spcAft>
              <a:defRPr/>
            </a:pPr>
            <a:r>
              <a:rPr lang="de-DE" altLang="de-DE" smtClean="0">
                <a:solidFill>
                  <a:srgbClr val="0053A5"/>
                </a:solidFill>
                <a:latin typeface="Arial Black" pitchFamily="34" charset="0"/>
              </a:rPr>
              <a:t>for your attention!</a:t>
            </a:r>
          </a:p>
        </p:txBody>
      </p:sp>
      <p:pic>
        <p:nvPicPr>
          <p:cNvPr id="8" name="Grafik 7"/>
          <p:cNvPicPr>
            <a:picLocks noChangeAspect="1"/>
          </p:cNvPicPr>
          <p:nvPr userDrawn="1"/>
        </p:nvPicPr>
        <p:blipFill>
          <a:blip r:embed="rId2" cstate="print">
            <a:extLst/>
          </a:blip>
          <a:stretch>
            <a:fillRect/>
          </a:stretch>
        </p:blipFill>
        <p:spPr>
          <a:xfrm>
            <a:off x="3520233"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93"/>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980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st page_V2">
    <p:spTree>
      <p:nvGrpSpPr>
        <p:cNvPr id="1" name=""/>
        <p:cNvGrpSpPr/>
        <p:nvPr/>
      </p:nvGrpSpPr>
      <p:grpSpPr>
        <a:xfrm>
          <a:off x="0" y="0"/>
          <a:ext cx="0" cy="0"/>
          <a:chOff x="0" y="0"/>
          <a:chExt cx="0" cy="0"/>
        </a:xfrm>
      </p:grpSpPr>
      <p:sp>
        <p:nvSpPr>
          <p:cNvPr id="2" name="Textfeld 1">
            <a:hlinkClick r:id="rId2"/>
          </p:cNvPr>
          <p:cNvSpPr txBox="1">
            <a:spLocks noChangeArrowheads="1"/>
          </p:cNvSpPr>
          <p:nvPr userDrawn="1"/>
        </p:nvSpPr>
        <p:spPr bwMode="auto">
          <a:xfrm>
            <a:off x="2250300"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3" name="Textfeld 2">
            <a:hlinkClick r:id="rId3"/>
          </p:cNvPr>
          <p:cNvSpPr txBox="1">
            <a:spLocks noChangeArrowheads="1"/>
          </p:cNvSpPr>
          <p:nvPr userDrawn="1"/>
        </p:nvSpPr>
        <p:spPr bwMode="auto">
          <a:xfrm>
            <a:off x="3546465"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4842634" y="3276549"/>
            <a:ext cx="1008132"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6138811"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7434975"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pic>
        <p:nvPicPr>
          <p:cNvPr id="7" name="Grafik 11"/>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3" y="3013"/>
            <a:ext cx="10697901" cy="755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20060" y="6148040"/>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260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pyright Dieffenbacher">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 y="3001"/>
            <a:ext cx="10696400" cy="7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userDrawn="1"/>
        </p:nvSpPr>
        <p:spPr bwMode="auto">
          <a:xfrm>
            <a:off x="558077" y="2253389"/>
            <a:ext cx="9683768" cy="2055343"/>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defTabSz="913353" eaLnBrk="0" fontAlgn="base" hangingPunct="0">
              <a:spcBef>
                <a:spcPct val="0"/>
              </a:spcBef>
              <a:spcAft>
                <a:spcPct val="0"/>
              </a:spcAft>
              <a:defRPr/>
            </a:pPr>
            <a:r>
              <a:rPr lang="en-US" altLang="de-DE" sz="1400" smtClean="0">
                <a:solidFill>
                  <a:srgbClr val="68676B"/>
                </a:solidFill>
                <a:latin typeface="Arial" charset="0"/>
              </a:rPr>
              <a:t>This product information is based on our experience and our current state of knowledge. All data contained herein are for general orientation only, non-binding and may not be valid for all sorts of applications. Since the function and the performance of our products also depend on the individual factors of the intended use, we recommend discussing specific applications with our technical advisory service. Due to our continuous product optimization we reserve the right to change our products and this product information at any time </a:t>
            </a:r>
            <a:r>
              <a:rPr lang="de-DE" altLang="de-DE" sz="1400" smtClean="0">
                <a:solidFill>
                  <a:srgbClr val="68676B"/>
                </a:solidFill>
                <a:latin typeface="Arial" charset="0"/>
              </a:rPr>
              <a:t>without prior notice.</a:t>
            </a:r>
          </a:p>
          <a:p>
            <a:pPr defTabSz="913353" eaLnBrk="0" fontAlgn="base" hangingPunct="0">
              <a:spcBef>
                <a:spcPct val="0"/>
              </a:spcBef>
              <a:spcAft>
                <a:spcPct val="0"/>
              </a:spcAft>
              <a:defRPr/>
            </a:pPr>
            <a:endParaRPr lang="de-DE" altLang="de-DE" sz="1400" smtClean="0">
              <a:solidFill>
                <a:srgbClr val="68676B"/>
              </a:solidFill>
              <a:latin typeface="Arial" charset="0"/>
            </a:endParaRPr>
          </a:p>
          <a:p>
            <a:pPr defTabSz="913353" eaLnBrk="0" fontAlgn="base" hangingPunct="0">
              <a:spcBef>
                <a:spcPct val="0"/>
              </a:spcBef>
              <a:spcAft>
                <a:spcPct val="0"/>
              </a:spcAft>
              <a:defRPr/>
            </a:pPr>
            <a:endParaRPr lang="de-DE" altLang="de-DE" sz="1400" smtClean="0">
              <a:solidFill>
                <a:srgbClr val="68676B"/>
              </a:solidFill>
              <a:latin typeface="Arial" charset="0"/>
            </a:endParaRPr>
          </a:p>
          <a:p>
            <a:pPr defTabSz="913353" eaLnBrk="0" fontAlgn="base" hangingPunct="0">
              <a:spcBef>
                <a:spcPct val="0"/>
              </a:spcBef>
              <a:spcAft>
                <a:spcPct val="0"/>
              </a:spcAft>
              <a:defRPr/>
            </a:pPr>
            <a:endParaRPr lang="de-DE" altLang="de-DE" sz="1400" smtClean="0">
              <a:solidFill>
                <a:srgbClr val="68676B"/>
              </a:solidFill>
              <a:latin typeface="Arial" charset="0"/>
            </a:endParaRPr>
          </a:p>
          <a:p>
            <a:pPr defTabSz="913353" fontAlgn="base">
              <a:spcBef>
                <a:spcPct val="0"/>
              </a:spcBef>
              <a:spcAft>
                <a:spcPct val="0"/>
              </a:spcAft>
              <a:defRPr/>
            </a:pPr>
            <a:r>
              <a:rPr lang="de-DE" altLang="de-DE" sz="1400" smtClean="0">
                <a:solidFill>
                  <a:srgbClr val="68676B"/>
                </a:solidFill>
                <a:latin typeface="Arial" charset="0"/>
              </a:rPr>
              <a:t>© Dieffenbacher GmbH Maschinen- und Anlagenbau. All rights reserved.</a:t>
            </a:r>
          </a:p>
        </p:txBody>
      </p:sp>
      <p:pic>
        <p:nvPicPr>
          <p:cNvPr id="4"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20060" y="6148040"/>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69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20843" y="3420550"/>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439" indent="-274271">
              <a:buClr>
                <a:schemeClr val="accent2"/>
              </a:buClr>
              <a:buFont typeface="Wingdings" pitchFamily="2" charset="2"/>
              <a:buChar char="§"/>
              <a:defRPr sz="1800" baseline="0">
                <a:latin typeface="Arial" pitchFamily="34" charset="0"/>
                <a:cs typeface="Arial" pitchFamily="34" charset="0"/>
              </a:defRPr>
            </a:lvl2pPr>
            <a:lvl3pPr marL="802199" indent="-264758">
              <a:buClr>
                <a:schemeClr val="accent2"/>
              </a:buClr>
              <a:buFont typeface="Arial" pitchFamily="34" charset="0"/>
              <a:buChar char="•"/>
              <a:defRPr sz="1800">
                <a:latin typeface="Arial" pitchFamily="34" charset="0"/>
                <a:cs typeface="Arial" pitchFamily="34" charset="0"/>
              </a:defRPr>
            </a:lvl3pPr>
            <a:lvl4pPr marL="1074887" indent="-272686">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smtClean="0"/>
              <a:t>Headline </a:t>
            </a:r>
            <a:r>
              <a:rPr lang="de-DE" dirty="0" err="1" smtClean="0"/>
              <a:t>next</a:t>
            </a:r>
            <a:r>
              <a:rPr lang="de-DE" dirty="0" smtClean="0"/>
              <a:t> </a:t>
            </a:r>
            <a:r>
              <a:rPr lang="de-DE" dirty="0" err="1" smtClean="0"/>
              <a:t>chapter</a:t>
            </a:r>
            <a:endParaRPr lang="de-DE" dirty="0" smtClean="0"/>
          </a:p>
        </p:txBody>
      </p:sp>
      <p:sp>
        <p:nvSpPr>
          <p:cNvPr id="12" name="Rectangle 32"/>
          <p:cNvSpPr>
            <a:spLocks noChangeArrowheads="1"/>
          </p:cNvSpPr>
          <p:nvPr userDrawn="1"/>
        </p:nvSpPr>
        <p:spPr bwMode="auto">
          <a:xfrm>
            <a:off x="9595272" y="7051680"/>
            <a:ext cx="25400" cy="506413"/>
          </a:xfrm>
          <a:prstGeom prst="rect">
            <a:avLst/>
          </a:prstGeom>
          <a:solidFill>
            <a:srgbClr val="7678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289" tIns="43145" rIns="86289" bIns="43145"/>
          <a:lstStyle/>
          <a:p>
            <a:pPr defTabSz="862446" eaLnBrk="0" hangingPunct="0"/>
            <a:endParaRPr lang="en-US" sz="2300">
              <a:latin typeface="Arial Black" pitchFamily="34" charset="0"/>
            </a:endParaRPr>
          </a:p>
        </p:txBody>
      </p:sp>
      <p:grpSp>
        <p:nvGrpSpPr>
          <p:cNvPr id="5" name="Gruppieren 4"/>
          <p:cNvGrpSpPr/>
          <p:nvPr userDrawn="1"/>
        </p:nvGrpSpPr>
        <p:grpSpPr>
          <a:xfrm>
            <a:off x="-1" y="0"/>
            <a:ext cx="7668000" cy="1468438"/>
            <a:chOff x="-1" y="0"/>
            <a:chExt cx="7668000"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endParaRPr lang="de-DE"/>
            </a:p>
          </p:txBody>
        </p:sp>
        <p:sp>
          <p:nvSpPr>
            <p:cNvPr id="10"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 name="Rechteck 3"/>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13" name="Text Box 31"/>
          <p:cNvSpPr txBox="1">
            <a:spLocks noChangeArrowheads="1"/>
          </p:cNvSpPr>
          <p:nvPr userDrawn="1"/>
        </p:nvSpPr>
        <p:spPr bwMode="auto">
          <a:xfrm>
            <a:off x="9713772" y="6997060"/>
            <a:ext cx="60148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a:defRPr/>
            </a:pPr>
            <a:r>
              <a:rPr lang="de-DE" sz="800" dirty="0" err="1" smtClean="0">
                <a:solidFill>
                  <a:schemeClr val="accent4"/>
                </a:solidFill>
                <a:latin typeface="Arial" charset="0"/>
              </a:rPr>
              <a:t>page</a:t>
            </a:r>
            <a:r>
              <a:rPr lang="de-DE" sz="800" dirty="0" smtClean="0">
                <a:solidFill>
                  <a:schemeClr val="accent4"/>
                </a:solidFill>
                <a:latin typeface="Arial" charset="0"/>
              </a:rPr>
              <a:t> </a:t>
            </a:r>
            <a:fld id="{F342572F-1596-465F-8200-29BB53AB88D3}" type="slidenum">
              <a:rPr lang="de-DE" sz="800" smtClean="0">
                <a:solidFill>
                  <a:schemeClr val="accent4"/>
                </a:solidFill>
                <a:latin typeface="Arial" charset="0"/>
              </a:rPr>
              <a:pPr>
                <a:defRPr/>
              </a:pPr>
              <a:t>‹Nr.›</a:t>
            </a:fld>
            <a:endParaRPr lang="de-DE" sz="800" dirty="0" smtClean="0">
              <a:solidFill>
                <a:schemeClr val="accent4"/>
              </a:solidFill>
              <a:latin typeface="Arial" charset="0"/>
            </a:endParaRP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9244" y="482915"/>
            <a:ext cx="2124000" cy="352736"/>
          </a:xfrm>
          <a:prstGeom prst="rect">
            <a:avLst/>
          </a:prstGeom>
        </p:spPr>
      </p:pic>
    </p:spTree>
    <p:extLst>
      <p:ext uri="{BB962C8B-B14F-4D97-AF65-F5344CB8AC3E}">
        <p14:creationId xmlns:p14="http://schemas.microsoft.com/office/powerpoint/2010/main" val="139812117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tangle 15"/>
          <p:cNvSpPr>
            <a:spLocks noChangeArrowheads="1"/>
          </p:cNvSpPr>
          <p:nvPr userDrawn="1"/>
        </p:nvSpPr>
        <p:spPr bwMode="auto">
          <a:xfrm>
            <a:off x="0" y="9"/>
            <a:ext cx="10693400" cy="7561263"/>
          </a:xfrm>
          <a:prstGeom prst="rect">
            <a:avLst/>
          </a:prstGeom>
          <a:solidFill>
            <a:srgbClr val="EDEDEE"/>
          </a:solidFill>
          <a:ln>
            <a:noFill/>
          </a:ln>
          <a:extLst/>
        </p:spPr>
        <p:txBody>
          <a:bodyPr wrap="none" lIns="98649" tIns="49352" rIns="98649" bIns="49352"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2600" smtClean="0">
              <a:solidFill>
                <a:srgbClr val="000000"/>
              </a:solidFill>
              <a:latin typeface="Times" pitchFamily="18" charset="0"/>
              <a:cs typeface="Arial" charset="0"/>
            </a:endParaRPr>
          </a:p>
        </p:txBody>
      </p:sp>
      <p:pic>
        <p:nvPicPr>
          <p:cNvPr id="3"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375"/>
          <a:stretch>
            <a:fillRect/>
          </a:stretch>
        </p:blipFill>
        <p:spPr bwMode="auto">
          <a:xfrm>
            <a:off x="0" y="1428243"/>
            <a:ext cx="10693400" cy="15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8" descr="Dieff-blau"/>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061" y="6641617"/>
            <a:ext cx="2125778" cy="2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712594" y="1680281"/>
            <a:ext cx="9089690" cy="588098"/>
          </a:xfrm>
          <a:prstGeom prst="rect">
            <a:avLst/>
          </a:prstGeom>
          <a:noFill/>
          <a:ln>
            <a:noFill/>
          </a:ln>
          <a:extLst/>
        </p:spPr>
        <p:txBody>
          <a:bodyPr lIns="98649" tIns="49352" rIns="98649" bIns="49352"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2600" b="1" smtClean="0">
                <a:solidFill>
                  <a:srgbClr val="FFFFFF"/>
                </a:solidFill>
                <a:cs typeface="Arial" charset="0"/>
              </a:rPr>
              <a:t>OSB and OSL Forming Concept</a:t>
            </a:r>
          </a:p>
        </p:txBody>
      </p:sp>
      <p:sp>
        <p:nvSpPr>
          <p:cNvPr id="6" name="Rectangle 6"/>
          <p:cNvSpPr>
            <a:spLocks noChangeArrowheads="1"/>
          </p:cNvSpPr>
          <p:nvPr userDrawn="1"/>
        </p:nvSpPr>
        <p:spPr bwMode="auto">
          <a:xfrm>
            <a:off x="712594" y="2100351"/>
            <a:ext cx="9089690" cy="504084"/>
          </a:xfrm>
          <a:prstGeom prst="rect">
            <a:avLst/>
          </a:prstGeom>
          <a:noFill/>
          <a:ln>
            <a:noFill/>
          </a:ln>
          <a:extLst/>
        </p:spPr>
        <p:txBody>
          <a:bodyPr lIns="98649" tIns="49352" rIns="98649" bIns="49352"/>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110000"/>
              </a:lnSpc>
              <a:spcBef>
                <a:spcPct val="0"/>
              </a:spcBef>
              <a:spcAft>
                <a:spcPct val="0"/>
              </a:spcAft>
              <a:defRPr/>
            </a:pPr>
            <a:endParaRPr lang="de-DE" altLang="de-DE" sz="1600" smtClean="0">
              <a:solidFill>
                <a:srgbClr val="F5BC1D"/>
              </a:solidFill>
              <a:cs typeface="Arial" charset="0"/>
            </a:endParaRPr>
          </a:p>
        </p:txBody>
      </p:sp>
      <p:sp>
        <p:nvSpPr>
          <p:cNvPr id="7" name="Rectangle 4"/>
          <p:cNvSpPr>
            <a:spLocks noChangeArrowheads="1"/>
          </p:cNvSpPr>
          <p:nvPr userDrawn="1"/>
        </p:nvSpPr>
        <p:spPr bwMode="auto">
          <a:xfrm>
            <a:off x="709593" y="2484415"/>
            <a:ext cx="1150650" cy="252042"/>
          </a:xfrm>
          <a:prstGeom prst="rect">
            <a:avLst/>
          </a:prstGeom>
          <a:noFill/>
          <a:ln>
            <a:noFill/>
          </a:ln>
          <a:extLst/>
        </p:spPr>
        <p:txBody>
          <a:bodyPr lIns="98649" tIns="49352" rIns="98649" bIns="49352"/>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1200" b="1" smtClean="0">
                <a:solidFill>
                  <a:srgbClr val="808080"/>
                </a:solidFill>
                <a:cs typeface="Arial" charset="0"/>
              </a:rPr>
              <a:t>05 | 2011</a:t>
            </a:r>
          </a:p>
        </p:txBody>
      </p:sp>
      <p:pic>
        <p:nvPicPr>
          <p:cNvPr id="8"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608" y="3243554"/>
            <a:ext cx="4961149" cy="16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1"/>
          <p:cNvGrpSpPr>
            <a:grpSpLocks/>
          </p:cNvGrpSpPr>
          <p:nvPr userDrawn="1"/>
        </p:nvGrpSpPr>
        <p:grpSpPr bwMode="auto">
          <a:xfrm>
            <a:off x="13" y="3219550"/>
            <a:ext cx="10241841" cy="1690783"/>
            <a:chOff x="0" y="2028"/>
            <a:chExt cx="6452" cy="1065"/>
          </a:xfrm>
        </p:grpSpPr>
        <p:sp>
          <p:nvSpPr>
            <p:cNvPr id="10" name="Line 23"/>
            <p:cNvSpPr>
              <a:spLocks noChangeShapeType="1"/>
            </p:cNvSpPr>
            <p:nvPr userDrawn="1"/>
          </p:nvSpPr>
          <p:spPr bwMode="auto">
            <a:xfrm>
              <a:off x="0" y="3086"/>
              <a:ext cx="5953"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11" name="Line 24"/>
            <p:cNvSpPr>
              <a:spLocks noChangeShapeType="1"/>
            </p:cNvSpPr>
            <p:nvPr userDrawn="1"/>
          </p:nvSpPr>
          <p:spPr bwMode="auto">
            <a:xfrm flipV="1">
              <a:off x="5953" y="2028"/>
              <a:ext cx="499" cy="1065"/>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12" name="Line 22"/>
            <p:cNvSpPr>
              <a:spLocks noChangeShapeType="1"/>
            </p:cNvSpPr>
            <p:nvPr userDrawn="1"/>
          </p:nvSpPr>
          <p:spPr bwMode="auto">
            <a:xfrm>
              <a:off x="0" y="2037"/>
              <a:ext cx="6452"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Tree>
    <p:extLst>
      <p:ext uri="{BB962C8B-B14F-4D97-AF65-F5344CB8AC3E}">
        <p14:creationId xmlns:p14="http://schemas.microsoft.com/office/powerpoint/2010/main" val="2555896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88" y="1150944"/>
            <a:ext cx="9396413" cy="722312"/>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9750" y="1844675"/>
            <a:ext cx="9685338" cy="49006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770962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828688" y="1150944"/>
            <a:ext cx="9396413" cy="722312"/>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39750" y="1836738"/>
            <a:ext cx="9685338" cy="4900612"/>
          </a:xfrm>
        </p:spPr>
        <p:txBody>
          <a:bodyPr/>
          <a:lstStyle/>
          <a:p>
            <a:pPr lvl="0"/>
            <a:endParaRPr lang="en-US" noProof="0" dirty="0"/>
          </a:p>
        </p:txBody>
      </p:sp>
    </p:spTree>
    <p:extLst>
      <p:ext uri="{BB962C8B-B14F-4D97-AF65-F5344CB8AC3E}">
        <p14:creationId xmlns:p14="http://schemas.microsoft.com/office/powerpoint/2010/main" val="3604303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869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88" y="1150944"/>
            <a:ext cx="9396413" cy="722312"/>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539750" y="1836738"/>
            <a:ext cx="4765675"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5457838" y="1836738"/>
            <a:ext cx="4767263"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556176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708402" cy="756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hlinkClick r:id="rId3"/>
          </p:cNvPr>
          <p:cNvSpPr txBox="1">
            <a:spLocks noChangeArrowheads="1"/>
          </p:cNvSpPr>
          <p:nvPr userDrawn="1"/>
        </p:nvSpPr>
        <p:spPr bwMode="auto">
          <a:xfrm>
            <a:off x="2250300"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3546465"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4842634" y="3276549"/>
            <a:ext cx="1008132"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6138811"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
        <p:nvSpPr>
          <p:cNvPr id="7" name="Textfeld 6">
            <a:hlinkClick r:id="rId7"/>
          </p:cNvPr>
          <p:cNvSpPr txBox="1">
            <a:spLocks noChangeArrowheads="1"/>
          </p:cNvSpPr>
          <p:nvPr userDrawn="1"/>
        </p:nvSpPr>
        <p:spPr bwMode="auto">
          <a:xfrm>
            <a:off x="7434975" y="3276549"/>
            <a:ext cx="1080141" cy="1200216"/>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a:p>
            <a:pPr defTabSz="913353" eaLnBrk="0" fontAlgn="base" hangingPunct="0">
              <a:spcBef>
                <a:spcPct val="0"/>
              </a:spcBef>
              <a:spcAft>
                <a:spcPct val="0"/>
              </a:spcAft>
              <a:defRPr/>
            </a:pPr>
            <a:endParaRPr lang="de-DE" altLang="de-DE" smtClean="0">
              <a:solidFill>
                <a:srgbClr val="000000"/>
              </a:solidFill>
            </a:endParaRPr>
          </a:p>
        </p:txBody>
      </p:sp>
    </p:spTree>
    <p:extLst>
      <p:ext uri="{BB962C8B-B14F-4D97-AF65-F5344CB8AC3E}">
        <p14:creationId xmlns:p14="http://schemas.microsoft.com/office/powerpoint/2010/main" val="176550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Rechteck 10"/>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30" tIns="45664" rIns="91330" bIns="45664"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62"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62" y="2143931"/>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6"/>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3049045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93C24EB3-F2A9-46ED-A139-C6E47994F1E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198" indent="-263198">
              <a:buClr>
                <a:schemeClr val="accent2"/>
              </a:buClr>
              <a:buFont typeface="Arial" pitchFamily="34" charset="0"/>
              <a:buChar char="■"/>
              <a:defRPr sz="1800" baseline="0">
                <a:latin typeface="Arial" pitchFamily="34" charset="0"/>
                <a:cs typeface="Arial" pitchFamily="34" charset="0"/>
              </a:defRPr>
            </a:lvl1pPr>
            <a:lvl2pPr marL="537490" indent="-274297">
              <a:buClr>
                <a:schemeClr val="accent2"/>
              </a:buClr>
              <a:buFont typeface="Wingdings" pitchFamily="2" charset="2"/>
              <a:buChar char="§"/>
              <a:defRPr sz="1800" baseline="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097909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30" tIns="45664" rIns="91330" bIns="45664"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7C225734-C396-4910-8D03-1074484A3B4E}"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198" indent="-263198">
              <a:buClr>
                <a:schemeClr val="accent2"/>
              </a:buClr>
              <a:buFont typeface="Arial" pitchFamily="34" charset="0"/>
              <a:buChar char="■"/>
              <a:defRPr sz="1800">
                <a:latin typeface="Arial" pitchFamily="34" charset="0"/>
                <a:cs typeface="Arial" pitchFamily="34" charset="0"/>
              </a:defRPr>
            </a:lvl1pPr>
            <a:lvl2pPr marL="537490" indent="-274297">
              <a:buClr>
                <a:schemeClr val="accent2"/>
              </a:buClr>
              <a:buFont typeface="Wingdings" pitchFamily="2" charset="2"/>
              <a:buChar char="§"/>
              <a:defRPr sz="180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6788"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87519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DE59E5DD-0C85-42F2-A705-D5160D832CA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99844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page_V1_EN">
    <p:spTree>
      <p:nvGrpSpPr>
        <p:cNvPr id="1" name=""/>
        <p:cNvGrpSpPr/>
        <p:nvPr/>
      </p:nvGrpSpPr>
      <p:grpSpPr>
        <a:xfrm>
          <a:off x="0" y="0"/>
          <a:ext cx="0" cy="0"/>
          <a:chOff x="0" y="0"/>
          <a:chExt cx="0" cy="0"/>
        </a:xfrm>
      </p:grpSpPr>
      <p:grpSp>
        <p:nvGrpSpPr>
          <p:cNvPr id="6" name="Gruppieren 5"/>
          <p:cNvGrpSpPr/>
          <p:nvPr userDrawn="1"/>
        </p:nvGrpSpPr>
        <p:grpSpPr>
          <a:xfrm>
            <a:off x="-1" y="0"/>
            <a:ext cx="7668000" cy="1468438"/>
            <a:chOff x="-1" y="0"/>
            <a:chExt cx="7668000" cy="1468438"/>
          </a:xfrm>
        </p:grpSpPr>
        <p:sp>
          <p:nvSpPr>
            <p:cNvPr id="7" name="Rectangle 44"/>
            <p:cNvSpPr>
              <a:spLocks noChangeArrowheads="1"/>
            </p:cNvSpPr>
            <p:nvPr userDrawn="1"/>
          </p:nvSpPr>
          <p:spPr bwMode="auto">
            <a:xfrm>
              <a:off x="-1" y="0"/>
              <a:ext cx="7668000" cy="792163"/>
            </a:xfrm>
            <a:prstGeom prst="rect">
              <a:avLst/>
            </a:prstGeom>
            <a:solidFill>
              <a:schemeClr val="accent5"/>
            </a:solidFill>
            <a:ln>
              <a:noFill/>
            </a:ln>
            <a:extLst/>
          </p:spPr>
          <p:txBody>
            <a:bodyPr lIns="90704" tIns="45353" rIns="90704" bIns="45353"/>
            <a:lstStyle/>
            <a:p>
              <a:endParaRPr lang="de-DE"/>
            </a:p>
          </p:txBody>
        </p:sp>
        <p:sp>
          <p:nvSpPr>
            <p:cNvPr id="8" name="Line 52"/>
            <p:cNvSpPr>
              <a:spLocks noChangeShapeType="1"/>
            </p:cNvSpPr>
            <p:nvPr userDrawn="1"/>
          </p:nvSpPr>
          <p:spPr bwMode="auto">
            <a:xfrm>
              <a:off x="639763" y="820738"/>
              <a:ext cx="0" cy="64770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Rechteck 9"/>
            <p:cNvSpPr/>
            <p:nvPr userDrawn="1"/>
          </p:nvSpPr>
          <p:spPr>
            <a:xfrm>
              <a:off x="0" y="589280"/>
              <a:ext cx="7666038" cy="23902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1" name="Line 47"/>
            <p:cNvSpPr>
              <a:spLocks noChangeShapeType="1"/>
            </p:cNvSpPr>
            <p:nvPr userDrawn="1"/>
          </p:nvSpPr>
          <p:spPr bwMode="auto">
            <a:xfrm>
              <a:off x="639763" y="590550"/>
              <a:ext cx="0" cy="32543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13" name="Textfeld 12"/>
          <p:cNvSpPr txBox="1"/>
          <p:nvPr userDrawn="1"/>
        </p:nvSpPr>
        <p:spPr>
          <a:xfrm>
            <a:off x="2862424" y="2052453"/>
            <a:ext cx="4968552" cy="830997"/>
          </a:xfrm>
          <a:prstGeom prst="rect">
            <a:avLst/>
          </a:prstGeom>
          <a:noFill/>
        </p:spPr>
        <p:txBody>
          <a:bodyPr wrap="square" lIns="91321" tIns="45660" rIns="91321" bIns="45660" rtlCol="0">
            <a:spAutoFit/>
          </a:bodyPr>
          <a:lstStyle/>
          <a:p>
            <a:pPr algn="ctr"/>
            <a:r>
              <a:rPr lang="de-DE" sz="2400" dirty="0" err="1" smtClean="0">
                <a:solidFill>
                  <a:schemeClr val="accent2"/>
                </a:solidFill>
                <a:latin typeface="Arial Black" panose="020B0A04020102020204" pitchFamily="34" charset="0"/>
              </a:rPr>
              <a:t>Thank</a:t>
            </a:r>
            <a:r>
              <a:rPr lang="de-DE" sz="2400" dirty="0" smtClean="0">
                <a:solidFill>
                  <a:schemeClr val="accent2"/>
                </a:solidFill>
                <a:latin typeface="Arial Black" panose="020B0A04020102020204" pitchFamily="34" charset="0"/>
              </a:rPr>
              <a:t> </a:t>
            </a:r>
            <a:r>
              <a:rPr lang="de-DE" sz="2400" dirty="0" err="1" smtClean="0">
                <a:solidFill>
                  <a:schemeClr val="accent2"/>
                </a:solidFill>
                <a:latin typeface="Arial Black" panose="020B0A04020102020204" pitchFamily="34" charset="0"/>
              </a:rPr>
              <a:t>you</a:t>
            </a:r>
            <a:r>
              <a:rPr lang="de-DE" sz="2400" dirty="0" smtClean="0">
                <a:solidFill>
                  <a:schemeClr val="accent2"/>
                </a:solidFill>
                <a:latin typeface="Arial Black" panose="020B0A04020102020204" pitchFamily="34" charset="0"/>
              </a:rPr>
              <a:t> </a:t>
            </a:r>
            <a:r>
              <a:rPr lang="de-DE" sz="2400" dirty="0" err="1" smtClean="0">
                <a:solidFill>
                  <a:schemeClr val="accent2"/>
                </a:solidFill>
                <a:latin typeface="Arial Black" panose="020B0A04020102020204" pitchFamily="34" charset="0"/>
              </a:rPr>
              <a:t>very</a:t>
            </a:r>
            <a:r>
              <a:rPr lang="de-DE" sz="2400" baseline="0" dirty="0" smtClean="0">
                <a:solidFill>
                  <a:schemeClr val="accent2"/>
                </a:solidFill>
                <a:latin typeface="Arial Black" panose="020B0A04020102020204" pitchFamily="34" charset="0"/>
              </a:rPr>
              <a:t> </a:t>
            </a:r>
            <a:r>
              <a:rPr lang="de-DE" sz="2400" baseline="0" dirty="0" err="1" smtClean="0">
                <a:solidFill>
                  <a:schemeClr val="accent2"/>
                </a:solidFill>
                <a:latin typeface="Arial Black" panose="020B0A04020102020204" pitchFamily="34" charset="0"/>
              </a:rPr>
              <a:t>much</a:t>
            </a:r>
            <a:endParaRPr lang="de-DE" sz="2400" baseline="0" dirty="0" smtClean="0">
              <a:solidFill>
                <a:schemeClr val="accent2"/>
              </a:solidFill>
              <a:latin typeface="Arial Black" panose="020B0A04020102020204" pitchFamily="34" charset="0"/>
            </a:endParaRPr>
          </a:p>
          <a:p>
            <a:pPr algn="ctr"/>
            <a:r>
              <a:rPr lang="de-DE" sz="2400" baseline="0" dirty="0" err="1" smtClean="0">
                <a:solidFill>
                  <a:schemeClr val="accent2"/>
                </a:solidFill>
                <a:latin typeface="Arial Black" panose="020B0A04020102020204" pitchFamily="34" charset="0"/>
              </a:rPr>
              <a:t>for</a:t>
            </a:r>
            <a:r>
              <a:rPr lang="de-DE" sz="2400" baseline="0" dirty="0" smtClean="0">
                <a:solidFill>
                  <a:schemeClr val="accent2"/>
                </a:solidFill>
                <a:latin typeface="Arial Black" panose="020B0A04020102020204" pitchFamily="34" charset="0"/>
              </a:rPr>
              <a:t> </a:t>
            </a:r>
            <a:r>
              <a:rPr lang="de-DE" sz="2400" baseline="0" dirty="0" err="1" smtClean="0">
                <a:solidFill>
                  <a:schemeClr val="accent2"/>
                </a:solidFill>
                <a:latin typeface="Arial Black" panose="020B0A04020102020204" pitchFamily="34" charset="0"/>
              </a:rPr>
              <a:t>your</a:t>
            </a:r>
            <a:r>
              <a:rPr lang="de-DE" sz="2400" baseline="0" dirty="0" smtClean="0">
                <a:solidFill>
                  <a:schemeClr val="accent2"/>
                </a:solidFill>
                <a:latin typeface="Arial Black" panose="020B0A04020102020204" pitchFamily="34" charset="0"/>
              </a:rPr>
              <a:t> </a:t>
            </a:r>
            <a:r>
              <a:rPr lang="de-DE" sz="2400" baseline="0" dirty="0" err="1" smtClean="0">
                <a:solidFill>
                  <a:schemeClr val="accent2"/>
                </a:solidFill>
                <a:latin typeface="Arial Black" panose="020B0A04020102020204" pitchFamily="34" charset="0"/>
              </a:rPr>
              <a:t>attention</a:t>
            </a:r>
            <a:r>
              <a:rPr lang="de-DE" sz="2400" baseline="0" dirty="0" smtClean="0">
                <a:solidFill>
                  <a:schemeClr val="accent2"/>
                </a:solidFill>
                <a:latin typeface="Arial Black" panose="020B0A04020102020204" pitchFamily="34" charset="0"/>
              </a:rPr>
              <a:t>!</a:t>
            </a:r>
            <a:endParaRPr lang="de-DE" sz="2400" dirty="0">
              <a:solidFill>
                <a:schemeClr val="accent2"/>
              </a:solidFill>
              <a:latin typeface="Arial Black" panose="020B0A04020102020204" pitchFamily="34" charset="0"/>
            </a:endParaRP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0233" y="3492599"/>
            <a:ext cx="3652952" cy="2434580"/>
          </a:xfrm>
          <a:prstGeom prst="rect">
            <a:avLst/>
          </a:prstGeom>
          <a:effectLst>
            <a:softEdge rad="63500"/>
          </a:effectLst>
        </p:spPr>
      </p:pic>
      <p:pic>
        <p:nvPicPr>
          <p:cNvPr id="14" name="Grafi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9244" y="482915"/>
            <a:ext cx="2124000" cy="352736"/>
          </a:xfrm>
          <a:prstGeom prst="rect">
            <a:avLst/>
          </a:prstGeom>
        </p:spPr>
      </p:pic>
    </p:spTree>
    <p:extLst>
      <p:ext uri="{BB962C8B-B14F-4D97-AF65-F5344CB8AC3E}">
        <p14:creationId xmlns:p14="http://schemas.microsoft.com/office/powerpoint/2010/main" val="3213994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615F12D-60D3-4B6B-815F-FFA00D75B38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2720843" y="3420549"/>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490" indent="-274297">
              <a:buClr>
                <a:schemeClr val="accent2"/>
              </a:buClr>
              <a:buFont typeface="Wingdings" pitchFamily="2" charset="2"/>
              <a:buChar char="§"/>
              <a:defRPr sz="1800" baseline="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4182467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heet_internal information">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0" y="0"/>
            <a:ext cx="10243341" cy="1468746"/>
            <a:chOff x="-1" y="0"/>
            <a:chExt cx="10243245" cy="1468438"/>
          </a:xfrm>
        </p:grpSpPr>
        <p:sp>
          <p:nvSpPr>
            <p:cNvPr id="4"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9"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460A5ED-2118-493E-8B7F-698EF1663F57}"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0" name="Textfeld 9"/>
          <p:cNvSpPr txBox="1">
            <a:spLocks noChangeArrowheads="1"/>
          </p:cNvSpPr>
          <p:nvPr userDrawn="1"/>
        </p:nvSpPr>
        <p:spPr bwMode="auto">
          <a:xfrm>
            <a:off x="838623" y="567100"/>
            <a:ext cx="4617605" cy="282047"/>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r>
              <a:rPr lang="de-DE" altLang="de-DE" sz="1200" b="1" smtClean="0">
                <a:solidFill>
                  <a:srgbClr val="FFFFFF"/>
                </a:solidFill>
              </a:rPr>
              <a:t>For internal use only!!!</a:t>
            </a:r>
          </a:p>
        </p:txBody>
      </p:sp>
      <p:sp>
        <p:nvSpPr>
          <p:cNvPr id="11" name="Textfeld 10"/>
          <p:cNvSpPr txBox="1">
            <a:spLocks noChangeArrowheads="1"/>
          </p:cNvSpPr>
          <p:nvPr userDrawn="1"/>
        </p:nvSpPr>
        <p:spPr bwMode="auto">
          <a:xfrm>
            <a:off x="2754361" y="3488083"/>
            <a:ext cx="5184679" cy="585098"/>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r>
              <a:rPr lang="de-DE" altLang="de-DE" sz="3200" smtClean="0">
                <a:solidFill>
                  <a:srgbClr val="C00000"/>
                </a:solidFill>
                <a:latin typeface="Arial Black" pitchFamily="34" charset="0"/>
              </a:rPr>
              <a:t>Internal information!!!</a:t>
            </a:r>
          </a:p>
        </p:txBody>
      </p:sp>
    </p:spTree>
    <p:extLst>
      <p:ext uri="{BB962C8B-B14F-4D97-AF65-F5344CB8AC3E}">
        <p14:creationId xmlns:p14="http://schemas.microsoft.com/office/powerpoint/2010/main" val="23638516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r internal use only">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0" y="0"/>
            <a:ext cx="10243341" cy="1468746"/>
            <a:chOff x="-1" y="0"/>
            <a:chExt cx="10243245" cy="1468438"/>
          </a:xfrm>
        </p:grpSpPr>
        <p:sp>
          <p:nvSpPr>
            <p:cNvPr id="6"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077" y="820466"/>
              <a:ext cx="0" cy="647972"/>
            </a:xfrm>
            <a:prstGeom prst="line">
              <a:avLst/>
            </a:prstGeom>
            <a:noFill/>
            <a:ln w="25400">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589280"/>
              <a:ext cx="7666038" cy="23902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80"/>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D18E523-6940-4528-8E7C-AF1EFD240EE5}"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12" name="Textfeld 11"/>
          <p:cNvSpPr txBox="1">
            <a:spLocks noChangeArrowheads="1"/>
          </p:cNvSpPr>
          <p:nvPr userDrawn="1"/>
        </p:nvSpPr>
        <p:spPr bwMode="auto">
          <a:xfrm>
            <a:off x="838623" y="567100"/>
            <a:ext cx="4617605" cy="282047"/>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r>
              <a:rPr lang="de-DE" altLang="de-DE" sz="1200" b="1" smtClean="0">
                <a:solidFill>
                  <a:srgbClr val="FFFFFF"/>
                </a:solidFill>
              </a:rPr>
              <a:t>For internal use only!!!</a:t>
            </a:r>
          </a:p>
        </p:txBody>
      </p:sp>
      <p:sp>
        <p:nvSpPr>
          <p:cNvPr id="3" name="Inhaltsplatzhalter 2"/>
          <p:cNvSpPr>
            <a:spLocks noGrp="1"/>
          </p:cNvSpPr>
          <p:nvPr>
            <p:ph idx="1"/>
          </p:nvPr>
        </p:nvSpPr>
        <p:spPr/>
        <p:txBody>
          <a:bodyPr>
            <a:normAutofit/>
          </a:bodyPr>
          <a:lstStyle>
            <a:lvl1pPr marL="263198" indent="-263198">
              <a:buClr>
                <a:schemeClr val="accent2"/>
              </a:buClr>
              <a:buFont typeface="Arial" pitchFamily="34" charset="0"/>
              <a:buChar char="■"/>
              <a:defRPr sz="1800" baseline="0">
                <a:latin typeface="Arial" pitchFamily="34" charset="0"/>
                <a:cs typeface="Arial" pitchFamily="34" charset="0"/>
              </a:defRPr>
            </a:lvl1pPr>
            <a:lvl2pPr marL="537490" indent="-274297">
              <a:buClr>
                <a:schemeClr val="accent2"/>
              </a:buClr>
              <a:buFont typeface="Wingdings" pitchFamily="2" charset="2"/>
              <a:buChar char="§"/>
              <a:defRPr sz="1800" baseline="0">
                <a:latin typeface="Arial" pitchFamily="34" charset="0"/>
                <a:cs typeface="Arial" pitchFamily="34" charset="0"/>
              </a:defRPr>
            </a:lvl2pPr>
            <a:lvl3pPr marL="802276" indent="-264783">
              <a:buClr>
                <a:schemeClr val="accent2"/>
              </a:buClr>
              <a:buFont typeface="Arial" pitchFamily="34" charset="0"/>
              <a:buChar char="•"/>
              <a:defRPr sz="1800">
                <a:latin typeface="Arial" pitchFamily="34" charset="0"/>
                <a:cs typeface="Arial" pitchFamily="34" charset="0"/>
              </a:defRPr>
            </a:lvl3pPr>
            <a:lvl4pPr marL="1074990" indent="-272712">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68405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st page - deutsc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898380" y="1771799"/>
            <a:ext cx="4896641" cy="830884"/>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r>
              <a:rPr lang="en-US" altLang="de-DE" smtClean="0">
                <a:solidFill>
                  <a:srgbClr val="0053A5"/>
                </a:solidFill>
                <a:latin typeface="Arial Black" pitchFamily="34" charset="0"/>
              </a:rPr>
              <a:t>Vielen Dank für Ihre Aufmerksamkeit!</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21543321-7649-4445-B3AA-829555A96C10}" type="slidenum">
              <a:rPr lang="de-DE" altLang="zh-CN"/>
              <a:pPr>
                <a:defRPr/>
              </a:pPr>
              <a:t>‹Nr.›</a:t>
            </a:fld>
            <a:endParaRPr lang="de-DE" altLang="zh-CN"/>
          </a:p>
        </p:txBody>
      </p:sp>
    </p:spTree>
    <p:extLst>
      <p:ext uri="{BB962C8B-B14F-4D97-AF65-F5344CB8AC3E}">
        <p14:creationId xmlns:p14="http://schemas.microsoft.com/office/powerpoint/2010/main" val="3747273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90"/>
            <a:ext cx="25504"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sp>
        <p:nvSpPr>
          <p:cNvPr id="3" name="Textfeld 2"/>
          <p:cNvSpPr txBox="1">
            <a:spLocks noChangeArrowheads="1"/>
          </p:cNvSpPr>
          <p:nvPr userDrawn="1"/>
        </p:nvSpPr>
        <p:spPr bwMode="auto">
          <a:xfrm>
            <a:off x="2502328" y="1764298"/>
            <a:ext cx="5652740" cy="830884"/>
          </a:xfrm>
          <a:prstGeom prst="rect">
            <a:avLst/>
          </a:prstGeom>
          <a:no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r>
              <a:rPr lang="en-US" altLang="de-DE" smtClean="0">
                <a:solidFill>
                  <a:srgbClr val="0053A5"/>
                </a:solidFill>
                <a:latin typeface="Arial Black" pitchFamily="34" charset="0"/>
              </a:rPr>
              <a:t>Thank you very much </a:t>
            </a:r>
            <a:br>
              <a:rPr lang="en-US" altLang="de-DE" smtClean="0">
                <a:solidFill>
                  <a:srgbClr val="0053A5"/>
                </a:solidFill>
                <a:latin typeface="Arial Black" pitchFamily="34" charset="0"/>
              </a:rPr>
            </a:br>
            <a:r>
              <a:rPr lang="en-US" altLang="de-DE" smtClean="0">
                <a:solidFill>
                  <a:srgbClr val="0053A5"/>
                </a:solidFill>
                <a:latin typeface="Arial Black" pitchFamily="34" charset="0"/>
              </a:rPr>
              <a:t>for your attention!</a:t>
            </a:r>
            <a:endParaRPr lang="de-DE" altLang="de-DE" smtClean="0">
              <a:solidFill>
                <a:srgbClr val="0053A5"/>
              </a:solidFill>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353" eaLnBrk="0" fontAlgn="base" hangingPunct="0">
                <a:spcBef>
                  <a:spcPct val="0"/>
                </a:spcBef>
                <a:spcAft>
                  <a:spcPct val="0"/>
                </a:spcAft>
                <a:defRPr/>
              </a:pPr>
              <a:endParaRPr lang="zh-CN" altLang="zh-CN" smtClean="0">
                <a:solidFill>
                  <a:srgbClr val="000000"/>
                </a:solidFill>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a:defRPr sz="800">
                <a:solidFill>
                  <a:srgbClr val="68676B"/>
                </a:solidFill>
                <a:latin typeface="Arial" charset="0"/>
              </a:defRPr>
            </a:lvl1pPr>
          </a:lstStyle>
          <a:p>
            <a:pPr>
              <a:defRPr/>
            </a:pPr>
            <a:r>
              <a:rPr lang="de-DE" altLang="zh-CN"/>
              <a:t>page </a:t>
            </a:r>
            <a:fld id="{C660170A-6B82-43C2-9BFF-952BBCBE57D9}" type="slidenum">
              <a:rPr lang="de-DE" altLang="zh-CN"/>
              <a:pPr>
                <a:defRPr/>
              </a:pPr>
              <a:t>‹Nr.›</a:t>
            </a:fld>
            <a:endParaRPr lang="de-DE" altLang="zh-CN"/>
          </a:p>
        </p:txBody>
      </p:sp>
    </p:spTree>
    <p:extLst>
      <p:ext uri="{BB962C8B-B14F-4D97-AF65-F5344CB8AC3E}">
        <p14:creationId xmlns:p14="http://schemas.microsoft.com/office/powerpoint/2010/main" val="31425039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extLst/>
          </a:blip>
          <a:srcRect/>
          <a:stretch>
            <a:fillRect/>
          </a:stretch>
        </p:blipFill>
        <p:spPr bwMode="auto">
          <a:xfrm>
            <a:off x="5375285" y="1144351"/>
            <a:ext cx="4167677" cy="5909101"/>
          </a:xfrm>
          <a:prstGeom prst="rect">
            <a:avLst/>
          </a:prstGeom>
          <a:noFill/>
          <a:ln>
            <a:noFill/>
          </a:ln>
          <a:effectLst>
            <a:glow rad="63500">
              <a:schemeClr val="accent1">
                <a:satMod val="175000"/>
                <a:alpha val="40000"/>
              </a:schemeClr>
            </a:glow>
          </a:effectLst>
          <a:extLst/>
        </p:spPr>
      </p:pic>
      <p:pic>
        <p:nvPicPr>
          <p:cNvPr id="3" name="Picture 2"/>
          <p:cNvPicPr>
            <a:picLocks noChangeAspect="1" noChangeArrowheads="1"/>
          </p:cNvPicPr>
          <p:nvPr userDrawn="1"/>
        </p:nvPicPr>
        <p:blipFill>
          <a:blip r:embed="rId3" cstate="print">
            <a:extLst/>
          </a:blip>
          <a:srcRect/>
          <a:stretch>
            <a:fillRect/>
          </a:stretch>
        </p:blipFill>
        <p:spPr bwMode="auto">
          <a:xfrm>
            <a:off x="2466380" y="982305"/>
            <a:ext cx="4536504" cy="6427302"/>
          </a:xfrm>
          <a:prstGeom prst="rect">
            <a:avLst/>
          </a:prstGeom>
          <a:noFill/>
          <a:ln>
            <a:noFill/>
          </a:ln>
          <a:effectLst>
            <a:glow rad="101600">
              <a:schemeClr val="accent1">
                <a:satMod val="175000"/>
                <a:alpha val="40000"/>
              </a:schemeClr>
            </a:glow>
            <a:outerShdw blurRad="50800" dist="38100" dir="18900000" algn="bl" rotWithShape="0">
              <a:prstClr val="black">
                <a:alpha val="40000"/>
              </a:prstClr>
            </a:outerShdw>
          </a:effectLst>
          <a:extLst/>
        </p:spPr>
      </p:pic>
      <p:sp>
        <p:nvSpPr>
          <p:cNvPr id="4" name="Rectangle 32"/>
          <p:cNvSpPr>
            <a:spLocks noChangeArrowheads="1"/>
          </p:cNvSpPr>
          <p:nvPr userDrawn="1"/>
        </p:nvSpPr>
        <p:spPr bwMode="auto">
          <a:xfrm>
            <a:off x="9599770" y="7049690"/>
            <a:ext cx="25503" cy="507085"/>
          </a:xfrm>
          <a:prstGeom prst="rect">
            <a:avLst/>
          </a:prstGeom>
          <a:solidFill>
            <a:srgbClr val="767878"/>
          </a:solidFill>
          <a:ln>
            <a:noFill/>
          </a:ln>
          <a:extLst/>
        </p:spPr>
        <p:txBody>
          <a:bodyPr lIns="86297" tIns="43149" rIns="86297" bIns="43149"/>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9"/>
          <p:cNvGrpSpPr>
            <a:grpSpLocks/>
          </p:cNvGrpSpPr>
          <p:nvPr userDrawn="1"/>
        </p:nvGrpSpPr>
        <p:grpSpPr bwMode="auto">
          <a:xfrm>
            <a:off x="4" y="0"/>
            <a:ext cx="76720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rgbClr val="D8DADC"/>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de-DE" altLang="de-DE" smtClean="0">
                <a:solidFill>
                  <a:srgbClr val="000000"/>
                </a:solidFill>
                <a:latin typeface="Arial" charset="0"/>
              </a:endParaRPr>
            </a:p>
          </p:txBody>
        </p:sp>
        <p:sp>
          <p:nvSpPr>
            <p:cNvPr id="7" name="Line 52"/>
            <p:cNvSpPr>
              <a:spLocks noChangeShapeType="1"/>
            </p:cNvSpPr>
            <p:nvPr userDrawn="1"/>
          </p:nvSpPr>
          <p:spPr bwMode="auto">
            <a:xfrm>
              <a:off x="640249" y="820466"/>
              <a:ext cx="0" cy="647972"/>
            </a:xfrm>
            <a:prstGeom prst="line">
              <a:avLst/>
            </a:prstGeom>
            <a:noFill/>
            <a:ln w="25400">
              <a:solidFill>
                <a:srgbClr val="0053A5"/>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a:spLocks noChangeArrowheads="1"/>
            </p:cNvSpPr>
            <p:nvPr userDrawn="1"/>
          </p:nvSpPr>
          <p:spPr bwMode="auto">
            <a:xfrm>
              <a:off x="-1" y="589475"/>
              <a:ext cx="7666501" cy="238489"/>
            </a:xfrm>
            <a:prstGeom prst="rect">
              <a:avLst/>
            </a:prstGeom>
            <a:gradFill rotWithShape="1">
              <a:gsLst>
                <a:gs pos="0">
                  <a:srgbClr val="002C65"/>
                </a:gs>
                <a:gs pos="50000">
                  <a:srgbClr val="004494"/>
                </a:gs>
                <a:gs pos="100000">
                  <a:srgbClr val="0053B1"/>
                </a:gs>
              </a:gsLst>
              <a:lin ang="2700000" scaled="1"/>
            </a:gradFill>
            <a:ln>
              <a:noFill/>
            </a:ln>
            <a:extLst/>
          </p:spPr>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de-DE" altLang="de-DE" smtClean="0">
                <a:solidFill>
                  <a:srgbClr val="FFFFFF"/>
                </a:solidFill>
                <a:latin typeface="Arial" charset="0"/>
              </a:endParaRPr>
            </a:p>
          </p:txBody>
        </p:sp>
        <p:sp>
          <p:nvSpPr>
            <p:cNvPr id="9" name="Line 47"/>
            <p:cNvSpPr>
              <a:spLocks noChangeShapeType="1"/>
            </p:cNvSpPr>
            <p:nvPr userDrawn="1"/>
          </p:nvSpPr>
          <p:spPr bwMode="auto">
            <a:xfrm>
              <a:off x="640249" y="590975"/>
              <a:ext cx="0" cy="325487"/>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3353"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43781" y="6976168"/>
            <a:ext cx="601578" cy="123111"/>
          </a:xfrm>
          <a:prstGeom prst="rect">
            <a:avLst/>
          </a:prstGeom>
          <a:noFill/>
          <a:ln>
            <a:noFill/>
          </a:ln>
          <a:effectLst/>
          <a:extLst/>
        </p:spPr>
        <p:txBody>
          <a:bodyPr lIns="0" tIns="0" rIns="0" bIns="0">
            <a:spAutoFit/>
          </a:bodyP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de-DE" altLang="zh-CN" sz="800" smtClean="0">
                <a:solidFill>
                  <a:srgbClr val="68676B"/>
                </a:solidFill>
                <a:latin typeface="Arial" charset="0"/>
                <a:ea typeface="宋体" charset="-122"/>
              </a:rPr>
              <a:t>page </a:t>
            </a:r>
            <a:fld id="{2F68A1D0-E861-4F7F-B9A0-3D06BB3E9411}" type="slidenum">
              <a:rPr lang="de-DE" altLang="zh-CN" sz="800" smtClean="0">
                <a:solidFill>
                  <a:srgbClr val="68676B"/>
                </a:solidFill>
                <a:latin typeface="Arial" charset="0"/>
                <a:ea typeface="宋体" charset="-122"/>
              </a:rPr>
              <a:pPr fontAlgn="base">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3564"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e Legende 11"/>
          <p:cNvSpPr/>
          <p:nvPr/>
        </p:nvSpPr>
        <p:spPr>
          <a:xfrm rot="20783716">
            <a:off x="297051" y="1443241"/>
            <a:ext cx="3286931" cy="1480748"/>
          </a:xfrm>
          <a:prstGeom prst="wedgeEllipseCallout">
            <a:avLst>
              <a:gd name="adj1" fmla="val 50434"/>
              <a:gd name="adj2" fmla="val 43306"/>
            </a:avLst>
          </a:prstGeom>
          <a:solidFill>
            <a:srgbClr val="FFE065"/>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4" rIns="91330" bIns="45664"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endParaRPr lang="en-US" altLang="zh-CN" b="1" smtClean="0">
              <a:solidFill>
                <a:srgbClr val="0053A5"/>
              </a:solidFill>
              <a:latin typeface="Arial" charset="0"/>
              <a:ea typeface="宋体" charset="-122"/>
            </a:endParaRPr>
          </a:p>
        </p:txBody>
      </p:sp>
      <p:sp>
        <p:nvSpPr>
          <p:cNvPr id="13" name="Textfeld 12"/>
          <p:cNvSpPr txBox="1">
            <a:spLocks noChangeArrowheads="1"/>
          </p:cNvSpPr>
          <p:nvPr/>
        </p:nvSpPr>
        <p:spPr bwMode="auto">
          <a:xfrm rot="20819584">
            <a:off x="801111" y="1672792"/>
            <a:ext cx="2268297" cy="1015669"/>
          </a:xfrm>
          <a:prstGeom prst="rect">
            <a:avLst/>
          </a:prstGeom>
          <a:solidFill>
            <a:srgbClr val="FFE065"/>
          </a:solidFill>
          <a:ln>
            <a:noFill/>
          </a:ln>
          <a:extLst/>
        </p:spPr>
        <p:txBody>
          <a:bodyPr lIns="91330" tIns="45664" rIns="91330" bIns="4566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353" eaLnBrk="0" fontAlgn="base" hangingPunct="0">
              <a:spcBef>
                <a:spcPct val="0"/>
              </a:spcBef>
              <a:spcAft>
                <a:spcPct val="0"/>
              </a:spcAft>
              <a:defRPr/>
            </a:pPr>
            <a:r>
              <a:rPr lang="en-US" altLang="de-DE" sz="2000" b="1" smtClean="0">
                <a:solidFill>
                  <a:srgbClr val="0053A5"/>
                </a:solidFill>
                <a:latin typeface="Arial" charset="0"/>
              </a:rPr>
              <a:t>Please also </a:t>
            </a:r>
            <a:br>
              <a:rPr lang="en-US" altLang="de-DE" sz="2000" b="1" smtClean="0">
                <a:solidFill>
                  <a:srgbClr val="0053A5"/>
                </a:solidFill>
                <a:latin typeface="Arial" charset="0"/>
              </a:rPr>
            </a:br>
            <a:r>
              <a:rPr lang="en-US" altLang="de-DE" sz="2000" b="1" smtClean="0">
                <a:solidFill>
                  <a:srgbClr val="0053A5"/>
                </a:solidFill>
                <a:latin typeface="Arial" charset="0"/>
              </a:rPr>
              <a:t>refer to our</a:t>
            </a:r>
          </a:p>
          <a:p>
            <a:pPr algn="ctr" defTabSz="913353" eaLnBrk="0" fontAlgn="base" hangingPunct="0">
              <a:spcBef>
                <a:spcPct val="0"/>
              </a:spcBef>
              <a:spcAft>
                <a:spcPct val="0"/>
              </a:spcAft>
              <a:defRPr/>
            </a:pPr>
            <a:r>
              <a:rPr lang="en-US" altLang="de-DE" sz="2000" b="1" smtClean="0">
                <a:solidFill>
                  <a:srgbClr val="0053A5"/>
                </a:solidFill>
                <a:latin typeface="Arial" charset="0"/>
              </a:rPr>
              <a:t> product catalog</a:t>
            </a:r>
          </a:p>
        </p:txBody>
      </p:sp>
      <p:sp>
        <p:nvSpPr>
          <p:cNvPr id="14" name="Rechteck 13">
            <a:hlinkClick r:id="rId5"/>
          </p:cNvPr>
          <p:cNvSpPr>
            <a:spLocks noChangeArrowheads="1"/>
          </p:cNvSpPr>
          <p:nvPr userDrawn="1"/>
        </p:nvSpPr>
        <p:spPr bwMode="auto">
          <a:xfrm>
            <a:off x="1857243" y="6226040"/>
            <a:ext cx="3061901" cy="360060"/>
          </a:xfrm>
          <a:prstGeom prst="rect">
            <a:avLst/>
          </a:prstGeom>
          <a:noFill/>
          <a:ln>
            <a:noFill/>
          </a:ln>
          <a:extLst/>
        </p:spPr>
        <p:txBody>
          <a:bodyPr lIns="91330" tIns="45664" rIns="91330" bIns="45664"/>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1400" b="1" smtClean="0">
              <a:solidFill>
                <a:srgbClr val="F5BC1D"/>
              </a:solidFill>
              <a:latin typeface="Arial" charset="0"/>
            </a:endParaRPr>
          </a:p>
        </p:txBody>
      </p:sp>
      <p:pic>
        <p:nvPicPr>
          <p:cNvPr id="15" name="Picture 2" descr="http://www.hama-plast.de/files/userfiles/images/220px-Adobe_PDF_Icon_svg.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633894">
            <a:off x="5483219" y="6029507"/>
            <a:ext cx="670587" cy="7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251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2614" y="2349392"/>
            <a:ext cx="9088190" cy="1620271"/>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719" y="4284717"/>
            <a:ext cx="7485980" cy="1932323"/>
          </a:xfrm>
          <a:prstGeom prst="rect">
            <a:avLst/>
          </a:prstGeom>
        </p:spPr>
        <p:txBody>
          <a:bodyPr/>
          <a:lstStyle>
            <a:lvl1pPr marL="0" indent="0" algn="ctr">
              <a:buNone/>
              <a:defRPr/>
            </a:lvl1pPr>
            <a:lvl2pPr marL="431559" indent="0" algn="ctr">
              <a:buNone/>
              <a:defRPr/>
            </a:lvl2pPr>
            <a:lvl3pPr marL="863120" indent="0" algn="ctr">
              <a:buNone/>
              <a:defRPr/>
            </a:lvl3pPr>
            <a:lvl4pPr marL="1294676" indent="0" algn="ctr">
              <a:buNone/>
              <a:defRPr/>
            </a:lvl4pPr>
            <a:lvl5pPr marL="1726236" indent="0" algn="ctr">
              <a:buNone/>
              <a:defRPr/>
            </a:lvl5pPr>
            <a:lvl6pPr marL="2157798" indent="0" algn="ctr">
              <a:buNone/>
              <a:defRPr/>
            </a:lvl6pPr>
            <a:lvl7pPr marL="2589355" indent="0" algn="ctr">
              <a:buNone/>
              <a:defRPr/>
            </a:lvl7pPr>
            <a:lvl8pPr marL="3020914" indent="0" algn="ctr">
              <a:buNone/>
              <a:defRPr/>
            </a:lvl8pPr>
            <a:lvl9pPr marL="3452472"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968064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2017" y="457577"/>
            <a:ext cx="2007263" cy="32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062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Rechteck 10"/>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55" tIns="45677" rIns="91355" bIns="45677"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59"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9" y="214392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rtlCol="0">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35541881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89C1CFB5-EBE2-4872-8902-729CC8B23E7A}"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273" indent="-263273">
              <a:buClr>
                <a:schemeClr val="accent2"/>
              </a:buClr>
              <a:buFont typeface="Arial" pitchFamily="34" charset="0"/>
              <a:buChar char="■"/>
              <a:defRPr sz="1800" baseline="0">
                <a:latin typeface="Arial" pitchFamily="34" charset="0"/>
                <a:cs typeface="Arial" pitchFamily="34" charset="0"/>
              </a:defRPr>
            </a:lvl1pPr>
            <a:lvl2pPr marL="537645" indent="-274375">
              <a:buClr>
                <a:schemeClr val="accent2"/>
              </a:buClr>
              <a:buFont typeface="Wingdings" pitchFamily="2" charset="2"/>
              <a:buChar char="§"/>
              <a:defRPr sz="1800" baseline="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45851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page_V2">
    <p:spTree>
      <p:nvGrpSpPr>
        <p:cNvPr id="1" name=""/>
        <p:cNvGrpSpPr/>
        <p:nvPr/>
      </p:nvGrpSpPr>
      <p:grpSpPr>
        <a:xfrm>
          <a:off x="0" y="0"/>
          <a:ext cx="0" cy="0"/>
          <a:chOff x="0" y="0"/>
          <a:chExt cx="0" cy="0"/>
        </a:xfrm>
      </p:grpSpPr>
      <p:sp>
        <p:nvSpPr>
          <p:cNvPr id="3" name="Textfeld 2">
            <a:hlinkClick r:id="rId2"/>
          </p:cNvPr>
          <p:cNvSpPr txBox="1"/>
          <p:nvPr userDrawn="1"/>
        </p:nvSpPr>
        <p:spPr>
          <a:xfrm>
            <a:off x="2250356" y="3276575"/>
            <a:ext cx="1080120" cy="1154162"/>
          </a:xfrm>
          <a:prstGeom prst="rect">
            <a:avLst/>
          </a:prstGeom>
          <a:noFill/>
        </p:spPr>
        <p:txBody>
          <a:bodyPr wrap="square" lIns="91321" tIns="45660" rIns="91321" bIns="45660" rtlCol="0">
            <a:spAutoFit/>
          </a:bodyPr>
          <a:lstStyle/>
          <a:p>
            <a:endParaRPr lang="de-DE" dirty="0" smtClean="0"/>
          </a:p>
          <a:p>
            <a:endParaRPr lang="de-DE" dirty="0" smtClean="0"/>
          </a:p>
          <a:p>
            <a:endParaRPr lang="de-DE" dirty="0"/>
          </a:p>
        </p:txBody>
      </p:sp>
      <p:sp>
        <p:nvSpPr>
          <p:cNvPr id="4" name="Textfeld 3">
            <a:hlinkClick r:id="rId3"/>
          </p:cNvPr>
          <p:cNvSpPr txBox="1"/>
          <p:nvPr userDrawn="1"/>
        </p:nvSpPr>
        <p:spPr>
          <a:xfrm>
            <a:off x="3546501" y="3276575"/>
            <a:ext cx="1080120" cy="1154162"/>
          </a:xfrm>
          <a:prstGeom prst="rect">
            <a:avLst/>
          </a:prstGeom>
          <a:noFill/>
        </p:spPr>
        <p:txBody>
          <a:bodyPr wrap="square" lIns="91321" tIns="45660" rIns="91321" bIns="45660" rtlCol="0">
            <a:spAutoFit/>
          </a:bodyPr>
          <a:lstStyle/>
          <a:p>
            <a:endParaRPr lang="de-DE" dirty="0" smtClean="0"/>
          </a:p>
          <a:p>
            <a:endParaRPr lang="de-DE" dirty="0" smtClean="0"/>
          </a:p>
          <a:p>
            <a:endParaRPr lang="de-DE" dirty="0"/>
          </a:p>
        </p:txBody>
      </p:sp>
      <p:sp>
        <p:nvSpPr>
          <p:cNvPr id="5" name="Textfeld 4">
            <a:hlinkClick r:id="rId4"/>
          </p:cNvPr>
          <p:cNvSpPr txBox="1"/>
          <p:nvPr userDrawn="1"/>
        </p:nvSpPr>
        <p:spPr>
          <a:xfrm>
            <a:off x="4842653" y="3276575"/>
            <a:ext cx="1008112" cy="1154162"/>
          </a:xfrm>
          <a:prstGeom prst="rect">
            <a:avLst/>
          </a:prstGeom>
          <a:noFill/>
        </p:spPr>
        <p:txBody>
          <a:bodyPr wrap="square" lIns="91321" tIns="45660" rIns="91321" bIns="45660" rtlCol="0">
            <a:spAutoFit/>
          </a:bodyPr>
          <a:lstStyle/>
          <a:p>
            <a:endParaRPr lang="de-DE" dirty="0" smtClean="0"/>
          </a:p>
          <a:p>
            <a:endParaRPr lang="de-DE" dirty="0" smtClean="0"/>
          </a:p>
          <a:p>
            <a:endParaRPr lang="de-DE" dirty="0"/>
          </a:p>
        </p:txBody>
      </p:sp>
      <p:sp>
        <p:nvSpPr>
          <p:cNvPr id="6" name="Textfeld 5">
            <a:hlinkClick r:id="rId5"/>
          </p:cNvPr>
          <p:cNvSpPr txBox="1"/>
          <p:nvPr userDrawn="1"/>
        </p:nvSpPr>
        <p:spPr>
          <a:xfrm>
            <a:off x="6138796" y="3276575"/>
            <a:ext cx="1080120" cy="1154162"/>
          </a:xfrm>
          <a:prstGeom prst="rect">
            <a:avLst/>
          </a:prstGeom>
          <a:noFill/>
        </p:spPr>
        <p:txBody>
          <a:bodyPr wrap="square" lIns="91321" tIns="45660" rIns="91321" bIns="45660" rtlCol="0">
            <a:spAutoFit/>
          </a:bodyPr>
          <a:lstStyle/>
          <a:p>
            <a:endParaRPr lang="de-DE" dirty="0" smtClean="0"/>
          </a:p>
          <a:p>
            <a:endParaRPr lang="de-DE" dirty="0" smtClean="0"/>
          </a:p>
          <a:p>
            <a:endParaRPr lang="de-DE" dirty="0"/>
          </a:p>
        </p:txBody>
      </p:sp>
      <p:sp>
        <p:nvSpPr>
          <p:cNvPr id="7" name="Textfeld 6">
            <a:hlinkClick r:id="rId6"/>
          </p:cNvPr>
          <p:cNvSpPr txBox="1"/>
          <p:nvPr userDrawn="1"/>
        </p:nvSpPr>
        <p:spPr>
          <a:xfrm>
            <a:off x="7434932" y="3276575"/>
            <a:ext cx="1080120" cy="1154162"/>
          </a:xfrm>
          <a:prstGeom prst="rect">
            <a:avLst/>
          </a:prstGeom>
          <a:noFill/>
        </p:spPr>
        <p:txBody>
          <a:bodyPr wrap="square" lIns="91321" tIns="45660" rIns="91321" bIns="45660" rtlCol="0">
            <a:spAutoFit/>
          </a:bodyPr>
          <a:lstStyle/>
          <a:p>
            <a:endParaRPr lang="de-DE" dirty="0" smtClean="0"/>
          </a:p>
          <a:p>
            <a:endParaRPr lang="de-DE" dirty="0" smtClean="0"/>
          </a:p>
          <a:p>
            <a:endParaRPr lang="de-DE" dirty="0"/>
          </a:p>
        </p:txBody>
      </p:sp>
      <p:pic>
        <p:nvPicPr>
          <p:cNvPr id="8" name="Grafik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381"/>
            <a:ext cx="10698354" cy="7560000"/>
          </a:xfrm>
          <a:prstGeom prst="rect">
            <a:avLst/>
          </a:prstGeom>
        </p:spPr>
      </p:pic>
      <p:pic>
        <p:nvPicPr>
          <p:cNvPr id="9" name="Grafik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220530" y="6147573"/>
            <a:ext cx="2194667" cy="364472"/>
          </a:xfrm>
          <a:prstGeom prst="rect">
            <a:avLst/>
          </a:prstGeom>
        </p:spPr>
      </p:pic>
    </p:spTree>
    <p:extLst>
      <p:ext uri="{BB962C8B-B14F-4D97-AF65-F5344CB8AC3E}">
        <p14:creationId xmlns:p14="http://schemas.microsoft.com/office/powerpoint/2010/main" val="95486184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55" tIns="45677" rIns="91355" bIns="45677"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C304BB1F-BB78-4137-A0FE-A45E0DD7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3" name="Inhaltsplatzhalter 2"/>
          <p:cNvSpPr>
            <a:spLocks noGrp="1"/>
          </p:cNvSpPr>
          <p:nvPr>
            <p:ph idx="1"/>
          </p:nvPr>
        </p:nvSpPr>
        <p:spPr>
          <a:xfrm>
            <a:off x="534670" y="1764296"/>
            <a:ext cx="9676130" cy="4990084"/>
          </a:xfrm>
        </p:spPr>
        <p:txBody>
          <a:bodyPr>
            <a:normAutofit/>
          </a:bodyPr>
          <a:lstStyle>
            <a:lvl1pPr marL="263273" indent="-263273">
              <a:buClr>
                <a:schemeClr val="accent2"/>
              </a:buClr>
              <a:buFont typeface="Arial" pitchFamily="34" charset="0"/>
              <a:buChar char="■"/>
              <a:defRPr sz="1800">
                <a:latin typeface="Arial" pitchFamily="34" charset="0"/>
                <a:cs typeface="Arial" pitchFamily="34" charset="0"/>
              </a:defRPr>
            </a:lvl1pPr>
            <a:lvl2pPr marL="537645" indent="-274375">
              <a:buClr>
                <a:schemeClr val="accent2"/>
              </a:buClr>
              <a:buFont typeface="Wingdings" pitchFamily="2" charset="2"/>
              <a:buChar char="§"/>
              <a:defRPr sz="180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rtlCol="0">
            <a:normAutofit/>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7122"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74806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st page - english">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sp>
        <p:nvSpPr>
          <p:cNvPr id="3" name="Textfeld 2"/>
          <p:cNvSpPr txBox="1">
            <a:spLocks noChangeArrowheads="1"/>
          </p:cNvSpPr>
          <p:nvPr userDrawn="1"/>
        </p:nvSpPr>
        <p:spPr bwMode="auto">
          <a:xfrm>
            <a:off x="2502328" y="1764298"/>
            <a:ext cx="5652740" cy="830910"/>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r>
              <a:rPr lang="en-US" altLang="de-DE" smtClean="0">
                <a:solidFill>
                  <a:srgbClr val="0053A5"/>
                </a:solidFill>
                <a:latin typeface="Arial Black" pitchFamily="34" charset="0"/>
                <a:cs typeface="Arial" charset="0"/>
              </a:rPr>
              <a:t>Thank you very much </a:t>
            </a:r>
            <a:br>
              <a:rPr lang="en-US" altLang="de-DE" smtClean="0">
                <a:solidFill>
                  <a:srgbClr val="0053A5"/>
                </a:solidFill>
                <a:latin typeface="Arial Black" pitchFamily="34" charset="0"/>
                <a:cs typeface="Arial" charset="0"/>
              </a:rPr>
            </a:br>
            <a:r>
              <a:rPr lang="en-US" altLang="de-DE" smtClean="0">
                <a:solidFill>
                  <a:srgbClr val="0053A5"/>
                </a:solidFill>
                <a:latin typeface="Arial Black" pitchFamily="34" charset="0"/>
                <a:cs typeface="Arial" charset="0"/>
              </a:rPr>
              <a:t>for your attention!</a:t>
            </a:r>
            <a:endParaRPr lang="de-DE" altLang="de-DE" sz="2600" smtClean="0">
              <a:solidFill>
                <a:srgbClr val="0053A5"/>
              </a:solidFill>
              <a:latin typeface="Times" pitchFamily="18" charset="0"/>
              <a:cs typeface="Arial" charset="0"/>
            </a:endParaRPr>
          </a:p>
        </p:txBody>
      </p:sp>
      <p:grpSp>
        <p:nvGrpSpPr>
          <p:cNvPr id="4" name="Gruppieren 8"/>
          <p:cNvGrpSpPr>
            <a:grpSpLocks/>
          </p:cNvGrpSpPr>
          <p:nvPr userDrawn="1"/>
        </p:nvGrpSpPr>
        <p:grpSpPr bwMode="auto">
          <a:xfrm>
            <a:off x="3" y="0"/>
            <a:ext cx="7667504" cy="1468746"/>
            <a:chOff x="-1" y="0"/>
            <a:chExt cx="7668000" cy="1468438"/>
          </a:xfrm>
        </p:grpSpPr>
        <p:sp>
          <p:nvSpPr>
            <p:cNvPr id="5"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fontAlgn="base">
                <a:spcBef>
                  <a:spcPct val="0"/>
                </a:spcBef>
                <a:spcAft>
                  <a:spcPct val="0"/>
                </a:spcAft>
                <a:defRPr/>
              </a:pPr>
              <a:endParaRPr lang="zh-CN" altLang="zh-CN" sz="2600" smtClean="0">
                <a:solidFill>
                  <a:srgbClr val="000000"/>
                </a:solidFill>
                <a:latin typeface="Times" pitchFamily="18" charset="0"/>
                <a:ea typeface="宋体" charset="-122"/>
              </a:endParaRPr>
            </a:p>
          </p:txBody>
        </p:sp>
        <p:sp>
          <p:nvSpPr>
            <p:cNvPr id="6"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7" name="Rechteck 6"/>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fontAlgn="base">
                <a:spcBef>
                  <a:spcPct val="0"/>
                </a:spcBef>
                <a:spcAft>
                  <a:spcPct val="0"/>
                </a:spcAft>
                <a:defRPr/>
              </a:pPr>
              <a:endParaRPr lang="zh-CN" altLang="zh-CN" sz="2600" smtClean="0">
                <a:solidFill>
                  <a:srgbClr val="FFFFFF"/>
                </a:solidFill>
                <a:latin typeface="Arial" charset="0"/>
                <a:ea typeface="宋体" charset="-122"/>
              </a:endParaRPr>
            </a:p>
          </p:txBody>
        </p:sp>
        <p:sp>
          <p:nvSpPr>
            <p:cNvPr id="8"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81"/>
            <a:ext cx="2124278" cy="34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3" cstate="print">
            <a:extLst/>
          </a:blip>
          <a:stretch>
            <a:fillRect/>
          </a:stretch>
        </p:blipFill>
        <p:spPr>
          <a:xfrm>
            <a:off x="3520233" y="3492599"/>
            <a:ext cx="3652952" cy="2434580"/>
          </a:xfrm>
          <a:prstGeom prst="rect">
            <a:avLst/>
          </a:prstGeom>
          <a:effectLst>
            <a:softEdge rad="63500"/>
          </a:effectLst>
        </p:spPr>
      </p:pic>
      <p:sp>
        <p:nvSpPr>
          <p:cNvPr id="11" name="Foliennummernplatzhalter 5"/>
          <p:cNvSpPr>
            <a:spLocks noGrp="1"/>
          </p:cNvSpPr>
          <p:nvPr>
            <p:ph type="sldNum" sz="quarter" idx="10"/>
          </p:nvPr>
        </p:nvSpPr>
        <p:spPr>
          <a:xfrm>
            <a:off x="9560752" y="6877154"/>
            <a:ext cx="754598" cy="402067"/>
          </a:xfrm>
        </p:spPr>
        <p:txBody>
          <a:bodyPr/>
          <a:lstStyle>
            <a:lvl1pPr eaLnBrk="0" hangingPunct="0">
              <a:defRPr sz="800">
                <a:solidFill>
                  <a:srgbClr val="68676B"/>
                </a:solidFill>
                <a:latin typeface="Arial" charset="0"/>
              </a:defRPr>
            </a:lvl1pPr>
          </a:lstStyle>
          <a:p>
            <a:pPr>
              <a:defRPr/>
            </a:pPr>
            <a:r>
              <a:rPr lang="de-DE" altLang="zh-CN"/>
              <a:t>page </a:t>
            </a:r>
            <a:fld id="{F5B0E3E9-8BF2-4FEA-9886-CA5A5B5E3640}" type="slidenum">
              <a:rPr lang="de-DE" altLang="zh-CN"/>
              <a:pPr>
                <a:defRPr/>
              </a:pPr>
              <a:t>‹Nr.›</a:t>
            </a:fld>
            <a:endParaRPr lang="de-DE" altLang="zh-CN"/>
          </a:p>
        </p:txBody>
      </p:sp>
    </p:spTree>
    <p:extLst>
      <p:ext uri="{BB962C8B-B14F-4D97-AF65-F5344CB8AC3E}">
        <p14:creationId xmlns:p14="http://schemas.microsoft.com/office/powerpoint/2010/main" val="37938222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cs typeface="Arial" charset="0"/>
            </a:endParaRPr>
          </a:p>
        </p:txBody>
      </p:sp>
      <p:grpSp>
        <p:nvGrpSpPr>
          <p:cNvPr id="6" name="Gruppieren 7"/>
          <p:cNvGrpSpPr>
            <a:grpSpLocks/>
          </p:cNvGrpSpPr>
          <p:nvPr userDrawn="1"/>
        </p:nvGrpSpPr>
        <p:grpSpPr bwMode="auto">
          <a:xfrm>
            <a:off x="0" y="0"/>
            <a:ext cx="10243341" cy="1468746"/>
            <a:chOff x="-1" y="0"/>
            <a:chExt cx="10243245" cy="1468438"/>
          </a:xfrm>
        </p:grpSpPr>
        <p:sp>
          <p:nvSpPr>
            <p:cNvPr id="7" name="Rectangle 44"/>
            <p:cNvSpPr>
              <a:spLocks noChangeArrowheads="1"/>
            </p:cNvSpPr>
            <p:nvPr userDrawn="1"/>
          </p:nvSpPr>
          <p:spPr bwMode="auto">
            <a:xfrm>
              <a:off x="-1" y="0"/>
              <a:ext cx="7667432" cy="791966"/>
            </a:xfrm>
            <a:prstGeom prst="rect">
              <a:avLst/>
            </a:prstGeom>
            <a:solidFill>
              <a:schemeClr val="accent5"/>
            </a:solidFill>
            <a:ln>
              <a:noFill/>
            </a:ln>
            <a:extLst/>
          </p:spPr>
          <p:txBody>
            <a:bodyPr lIns="90704" tIns="45353" rIns="90704" bIns="45353"/>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endParaRPr lang="zh-CN" altLang="zh-CN" smtClean="0">
                <a:solidFill>
                  <a:srgbClr val="000000"/>
                </a:solidFill>
                <a:latin typeface="Arial" charset="0"/>
                <a:ea typeface="宋体" charset="-122"/>
              </a:endParaRPr>
            </a:p>
          </p:txBody>
        </p:sp>
        <p:sp>
          <p:nvSpPr>
            <p:cNvPr id="8" name="Line 52"/>
            <p:cNvSpPr>
              <a:spLocks noChangeShapeType="1"/>
            </p:cNvSpPr>
            <p:nvPr userDrawn="1"/>
          </p:nvSpPr>
          <p:spPr bwMode="auto">
            <a:xfrm>
              <a:off x="639077"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244" y="483503"/>
              <a:ext cx="2124000" cy="3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1" y="589475"/>
              <a:ext cx="7665932"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defTabSz="1235075">
                <a:defRPr sz="2400">
                  <a:solidFill>
                    <a:schemeClr val="tx1"/>
                  </a:solidFill>
                  <a:latin typeface="Times New Roman" pitchFamily="18" charset="0"/>
                </a:defRPr>
              </a:lvl1pPr>
              <a:lvl2pPr marL="742950" indent="-285750" defTabSz="1235075">
                <a:defRPr sz="2400">
                  <a:solidFill>
                    <a:schemeClr val="tx1"/>
                  </a:solidFill>
                  <a:latin typeface="Times New Roman" pitchFamily="18" charset="0"/>
                </a:defRPr>
              </a:lvl2pPr>
              <a:lvl3pPr marL="1143000" indent="-228600" defTabSz="1235075">
                <a:defRPr sz="2400">
                  <a:solidFill>
                    <a:schemeClr val="tx1"/>
                  </a:solidFill>
                  <a:latin typeface="Times New Roman" pitchFamily="18" charset="0"/>
                </a:defRPr>
              </a:lvl3pPr>
              <a:lvl4pPr marL="1600200" indent="-228600" defTabSz="1235075">
                <a:defRPr sz="2400">
                  <a:solidFill>
                    <a:schemeClr val="tx1"/>
                  </a:solidFill>
                  <a:latin typeface="Times New Roman" pitchFamily="18" charset="0"/>
                </a:defRPr>
              </a:lvl4pPr>
              <a:lvl5pPr marL="2057400" indent="-228600" defTabSz="1235075">
                <a:defRPr sz="2400">
                  <a:solidFill>
                    <a:schemeClr val="tx1"/>
                  </a:solidFill>
                  <a:latin typeface="Times New Roman" pitchFamily="18" charset="0"/>
                </a:defRPr>
              </a:lvl5pPr>
              <a:lvl6pPr marL="2514600" indent="-228600" defTabSz="1235075" eaLnBrk="0" fontAlgn="base" hangingPunct="0">
                <a:spcBef>
                  <a:spcPct val="0"/>
                </a:spcBef>
                <a:spcAft>
                  <a:spcPct val="0"/>
                </a:spcAft>
                <a:defRPr sz="2400">
                  <a:solidFill>
                    <a:schemeClr val="tx1"/>
                  </a:solidFill>
                  <a:latin typeface="Times New Roman" pitchFamily="18" charset="0"/>
                </a:defRPr>
              </a:lvl6pPr>
              <a:lvl7pPr marL="2971800" indent="-228600" defTabSz="1235075" eaLnBrk="0" fontAlgn="base" hangingPunct="0">
                <a:spcBef>
                  <a:spcPct val="0"/>
                </a:spcBef>
                <a:spcAft>
                  <a:spcPct val="0"/>
                </a:spcAft>
                <a:defRPr sz="2400">
                  <a:solidFill>
                    <a:schemeClr val="tx1"/>
                  </a:solidFill>
                  <a:latin typeface="Times New Roman" pitchFamily="18" charset="0"/>
                </a:defRPr>
              </a:lvl7pPr>
              <a:lvl8pPr marL="3429000" indent="-228600" defTabSz="1235075" eaLnBrk="0" fontAlgn="base" hangingPunct="0">
                <a:spcBef>
                  <a:spcPct val="0"/>
                </a:spcBef>
                <a:spcAft>
                  <a:spcPct val="0"/>
                </a:spcAft>
                <a:defRPr sz="2400">
                  <a:solidFill>
                    <a:schemeClr val="tx1"/>
                  </a:solidFill>
                  <a:latin typeface="Times New Roman" pitchFamily="18" charset="0"/>
                </a:defRPr>
              </a:lvl8pPr>
              <a:lvl9pPr marL="3886200" indent="-228600" defTabSz="1235075"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endParaRPr lang="zh-CN" altLang="zh-CN" smtClean="0">
                <a:solidFill>
                  <a:srgbClr val="FFFFFF"/>
                </a:solidFill>
                <a:latin typeface="Arial" charset="0"/>
                <a:ea typeface="宋体" charset="-122"/>
              </a:endParaRPr>
            </a:p>
          </p:txBody>
        </p:sp>
        <p:sp>
          <p:nvSpPr>
            <p:cNvPr id="11" name="Line 47"/>
            <p:cNvSpPr>
              <a:spLocks noChangeShapeType="1"/>
            </p:cNvSpPr>
            <p:nvPr userDrawn="1"/>
          </p:nvSpPr>
          <p:spPr bwMode="auto">
            <a:xfrm>
              <a:off x="639077"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2"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AB243989-C7DD-4FBF-9330-81B7A25A8D4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273" indent="-263273">
              <a:buClr>
                <a:schemeClr val="accent2"/>
              </a:buClr>
              <a:buFont typeface="Arial" pitchFamily="34" charset="0"/>
              <a:buChar char="■"/>
              <a:defRPr sz="1800" baseline="0">
                <a:latin typeface="Arial" pitchFamily="34" charset="0"/>
                <a:cs typeface="Arial" pitchFamily="34" charset="0"/>
              </a:defRPr>
            </a:lvl1pPr>
            <a:lvl2pPr marL="537645" indent="-274375">
              <a:buClr>
                <a:schemeClr val="accent2"/>
              </a:buClr>
              <a:buFont typeface="Wingdings" pitchFamily="2" charset="2"/>
              <a:buChar char="§"/>
              <a:defRPr sz="1800" baseline="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263353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Rechteck 6"/>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8" name="Rechteck 7"/>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55" tIns="45677" rIns="91355" bIns="45677"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pic>
        <p:nvPicPr>
          <p:cNvPr id="12"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04570"/>
            <a:ext cx="2124278" cy="35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3"/>
          </p:nvPr>
        </p:nvSpPr>
        <p:spPr>
          <a:xfrm>
            <a:off x="800159"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9" y="214392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2913253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 Content without picture">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7DC54B5-2B4C-4708-85F9-E5C0CEB789BC}"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0"/>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534672" y="1764296"/>
            <a:ext cx="9696450" cy="4990084"/>
          </a:xfrm>
        </p:spPr>
        <p:txBody>
          <a:bodyPr>
            <a:normAutofit/>
          </a:bodyPr>
          <a:lstStyle>
            <a:lvl1pPr marL="263273" indent="-263273">
              <a:buClr>
                <a:schemeClr val="accent2"/>
              </a:buClr>
              <a:buFont typeface="Arial" pitchFamily="34" charset="0"/>
              <a:buChar char="■"/>
              <a:defRPr sz="1800" baseline="0">
                <a:latin typeface="Arial" pitchFamily="34" charset="0"/>
                <a:cs typeface="Arial" pitchFamily="34" charset="0"/>
              </a:defRPr>
            </a:lvl1pPr>
            <a:lvl2pPr marL="537645" indent="-274375">
              <a:buClr>
                <a:schemeClr val="accent2"/>
              </a:buClr>
              <a:buFont typeface="Wingdings" pitchFamily="2" charset="2"/>
              <a:buChar char="§"/>
              <a:defRPr sz="1800" baseline="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14" name="Textplatzhalter 13"/>
          <p:cNvSpPr>
            <a:spLocks noGrp="1"/>
          </p:cNvSpPr>
          <p:nvPr>
            <p:ph type="body" sz="quarter" idx="13"/>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37902905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with one picture">
    <p:spTree>
      <p:nvGrpSpPr>
        <p:cNvPr id="1" name=""/>
        <p:cNvGrpSpPr/>
        <p:nvPr/>
      </p:nvGrpSpPr>
      <p:grpSpPr>
        <a:xfrm>
          <a:off x="0" y="0"/>
          <a:ext cx="0" cy="0"/>
          <a:chOff x="0" y="0"/>
          <a:chExt cx="0" cy="0"/>
        </a:xfrm>
      </p:grpSpPr>
      <p:sp>
        <p:nvSpPr>
          <p:cNvPr id="7" name="Line 47"/>
          <p:cNvSpPr>
            <a:spLocks noChangeShapeType="1"/>
          </p:cNvSpPr>
          <p:nvPr userDrawn="1"/>
        </p:nvSpPr>
        <p:spPr bwMode="auto">
          <a:xfrm>
            <a:off x="639084" y="591101"/>
            <a:ext cx="0" cy="32555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55" tIns="45677" rIns="91355" bIns="45677"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9" name="Gruppieren 8"/>
          <p:cNvGrpSpPr>
            <a:grpSpLocks/>
          </p:cNvGrpSpPr>
          <p:nvPr userDrawn="1"/>
        </p:nvGrpSpPr>
        <p:grpSpPr bwMode="auto">
          <a:xfrm>
            <a:off x="3" y="0"/>
            <a:ext cx="7667504" cy="1468746"/>
            <a:chOff x="-1" y="0"/>
            <a:chExt cx="7668000" cy="1468438"/>
          </a:xfrm>
        </p:grpSpPr>
        <p:sp>
          <p:nvSpPr>
            <p:cNvPr id="10"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11"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Rechteck 12"/>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4"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5"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5B4CD8D-6312-4ACB-9D00-1670D9F6571B}"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6" name="Grafik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0"/>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534670" y="1764296"/>
            <a:ext cx="9676130" cy="4990084"/>
          </a:xfrm>
        </p:spPr>
        <p:txBody>
          <a:bodyPr>
            <a:normAutofit/>
          </a:bodyPr>
          <a:lstStyle>
            <a:lvl1pPr marL="263273" indent="-263273">
              <a:buClr>
                <a:schemeClr val="accent2"/>
              </a:buClr>
              <a:buFont typeface="Arial" pitchFamily="34" charset="0"/>
              <a:buChar char="■"/>
              <a:defRPr sz="1800">
                <a:latin typeface="Arial" pitchFamily="34" charset="0"/>
                <a:cs typeface="Arial" pitchFamily="34" charset="0"/>
              </a:defRPr>
            </a:lvl1pPr>
            <a:lvl2pPr marL="537645" indent="-274375">
              <a:buClr>
                <a:schemeClr val="accent2"/>
              </a:buClr>
              <a:buFont typeface="Wingdings" pitchFamily="2" charset="2"/>
              <a:buChar char="§"/>
              <a:defRPr sz="180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
        <p:nvSpPr>
          <p:cNvPr id="5" name="Bildplatzhalter 4"/>
          <p:cNvSpPr>
            <a:spLocks noGrp="1"/>
          </p:cNvSpPr>
          <p:nvPr>
            <p:ph type="pic" sz="quarter" idx="13"/>
          </p:nvPr>
        </p:nvSpPr>
        <p:spPr>
          <a:xfrm>
            <a:off x="5994773" y="4356701"/>
            <a:ext cx="4225553" cy="2399705"/>
          </a:xfrm>
        </p:spPr>
        <p:txBody>
          <a:bodyPr/>
          <a:lstStyle>
            <a:lvl1pPr>
              <a:defRPr/>
            </a:lvl1pPr>
          </a:lstStyle>
          <a:p>
            <a:pPr lvl="0"/>
            <a:r>
              <a:rPr lang="de-DE" noProof="0" smtClean="0"/>
              <a:t>Bild durch Klicken auf Symbol hinzufügen</a:t>
            </a:r>
            <a:endParaRPr lang="de-DE" noProof="0" dirty="0"/>
          </a:p>
        </p:txBody>
      </p:sp>
      <p:sp>
        <p:nvSpPr>
          <p:cNvPr id="12" name="Inhaltsplatzhalter 11"/>
          <p:cNvSpPr>
            <a:spLocks noGrp="1"/>
          </p:cNvSpPr>
          <p:nvPr>
            <p:ph sz="quarter" idx="14"/>
          </p:nvPr>
        </p:nvSpPr>
        <p:spPr>
          <a:xfrm>
            <a:off x="5994400" y="6761023"/>
            <a:ext cx="2736850" cy="165100"/>
          </a:xfrm>
        </p:spPr>
        <p:txBody>
          <a:bodyPr>
            <a:noAutofit/>
          </a:bodyPr>
          <a:lstStyle>
            <a:lvl1pPr marL="0" marR="0" indent="0" algn="l" defTabSz="1167122" rtl="0" eaLnBrk="1" fontAlgn="auto" latinLnBrk="0" hangingPunct="1">
              <a:lnSpc>
                <a:spcPct val="100000"/>
              </a:lnSpc>
              <a:spcBef>
                <a:spcPct val="20000"/>
              </a:spcBef>
              <a:spcAft>
                <a:spcPts val="0"/>
              </a:spcAft>
              <a:buClrTx/>
              <a:buSzTx/>
              <a:buFont typeface="Arial" pitchFamily="34" charset="0"/>
              <a:buNone/>
              <a:tabLst/>
              <a:defRPr sz="900">
                <a:latin typeface="Arial" pitchFamily="34" charset="0"/>
                <a:cs typeface="Arial" pitchFamily="34" charset="0"/>
              </a:defRPr>
            </a:lvl1pPr>
          </a:lstStyle>
          <a:p>
            <a:pPr lvl="0"/>
            <a:r>
              <a:rPr lang="de-DE" smtClean="0"/>
              <a:t>Textmasterformat bearbeiten</a:t>
            </a:r>
          </a:p>
          <a:p>
            <a:pPr lvl="1"/>
            <a:r>
              <a:rPr lang="de-DE" smtClean="0"/>
              <a:t>Zweite Ebene</a:t>
            </a:r>
          </a:p>
        </p:txBody>
      </p:sp>
      <p:sp>
        <p:nvSpPr>
          <p:cNvPr id="20" name="Textplatzhalter 13"/>
          <p:cNvSpPr>
            <a:spLocks noGrp="1"/>
          </p:cNvSpPr>
          <p:nvPr>
            <p:ph type="body" sz="quarter" idx="15"/>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2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3704752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elle/Chart">
    <p:spTree>
      <p:nvGrpSpPr>
        <p:cNvPr id="1" name=""/>
        <p:cNvGrpSpPr/>
        <p:nvPr/>
      </p:nvGrpSpPr>
      <p:grpSpPr>
        <a:xfrm>
          <a:off x="0" y="0"/>
          <a:ext cx="0" cy="0"/>
          <a:chOff x="0" y="0"/>
          <a:chExt cx="0" cy="0"/>
        </a:xfrm>
      </p:grpSpPr>
      <p:sp>
        <p:nvSpPr>
          <p:cNvPr id="5"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6" name="Gruppieren 7"/>
          <p:cNvGrpSpPr>
            <a:grpSpLocks/>
          </p:cNvGrpSpPr>
          <p:nvPr userDrawn="1"/>
        </p:nvGrpSpPr>
        <p:grpSpPr bwMode="auto">
          <a:xfrm>
            <a:off x="3" y="0"/>
            <a:ext cx="7667504" cy="1468746"/>
            <a:chOff x="-1" y="0"/>
            <a:chExt cx="7668000" cy="1468438"/>
          </a:xfrm>
        </p:grpSpPr>
        <p:sp>
          <p:nvSpPr>
            <p:cNvPr id="7"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8"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9" name="Rechteck 8"/>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1"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29A54919-5C90-4930-A1C9-E2AB9B0429F8}"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2"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0"/>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abellenplatzhalter 2"/>
          <p:cNvSpPr>
            <a:spLocks noGrp="1"/>
          </p:cNvSpPr>
          <p:nvPr>
            <p:ph type="tbl" sz="quarter" idx="13"/>
          </p:nvPr>
        </p:nvSpPr>
        <p:spPr>
          <a:xfrm>
            <a:off x="944564" y="1771650"/>
            <a:ext cx="9266237" cy="2952750"/>
          </a:xfrm>
        </p:spPr>
        <p:txBody>
          <a:bodyPr/>
          <a:lstStyle>
            <a:lvl1pPr>
              <a:defRPr/>
            </a:lvl1pPr>
          </a:lstStyle>
          <a:p>
            <a:pPr lvl="0"/>
            <a:r>
              <a:rPr lang="de-DE" noProof="0" smtClean="0"/>
              <a:t>Tabelle durch Klicken auf Symbol hinzufügen</a:t>
            </a:r>
            <a:endParaRPr lang="de-DE" noProof="0" dirty="0"/>
          </a:p>
        </p:txBody>
      </p:sp>
      <p:sp>
        <p:nvSpPr>
          <p:cNvPr id="21" name="Textplatzhalter 13"/>
          <p:cNvSpPr>
            <a:spLocks noGrp="1"/>
          </p:cNvSpPr>
          <p:nvPr>
            <p:ph type="body" sz="quarter" idx="14"/>
          </p:nvPr>
        </p:nvSpPr>
        <p:spPr>
          <a:xfrm>
            <a:off x="817816" y="569922"/>
            <a:ext cx="6273800" cy="201613"/>
          </a:xfrm>
        </p:spPr>
        <p:txBody>
          <a:bodyPr>
            <a:noAutofit/>
          </a:bodyPr>
          <a:lstStyle>
            <a:lvl1pPr marL="0" indent="0">
              <a:buNone/>
              <a:defRPr sz="1200" b="1" baseline="0">
                <a:solidFill>
                  <a:schemeClr val="bg1"/>
                </a:solidFill>
              </a:defRPr>
            </a:lvl1pPr>
          </a:lstStyle>
          <a:p>
            <a:pPr lvl="0"/>
            <a:r>
              <a:rPr lang="de-DE" smtClean="0"/>
              <a:t>Textmasterformat bearbeiten</a:t>
            </a:r>
          </a:p>
        </p:txBody>
      </p:sp>
      <p:sp>
        <p:nvSpPr>
          <p:cNvPr id="13" name="Titel 1"/>
          <p:cNvSpPr>
            <a:spLocks noGrp="1"/>
          </p:cNvSpPr>
          <p:nvPr>
            <p:ph type="title"/>
          </p:nvPr>
        </p:nvSpPr>
        <p:spPr>
          <a:xfrm>
            <a:off x="794568" y="1045379"/>
            <a:ext cx="9624060" cy="647025"/>
          </a:xfrm>
        </p:spPr>
        <p:txBody>
          <a:bodyPr>
            <a:normAutofit/>
          </a:bodyPr>
          <a:lstStyle>
            <a:lvl1pPr algn="l">
              <a:defRPr sz="2200" baseline="0">
                <a:solidFill>
                  <a:srgbClr val="00539C"/>
                </a:solidFill>
                <a:latin typeface="Arial Black"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16258132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eutral">
    <p:spTree>
      <p:nvGrpSpPr>
        <p:cNvPr id="1" name=""/>
        <p:cNvGrpSpPr/>
        <p:nvPr/>
      </p:nvGrpSpPr>
      <p:grpSpPr>
        <a:xfrm>
          <a:off x="0" y="0"/>
          <a:ext cx="0" cy="0"/>
          <a:chOff x="0" y="0"/>
          <a:chExt cx="0" cy="0"/>
        </a:xfrm>
      </p:grpSpPr>
      <p:sp>
        <p:nvSpPr>
          <p:cNvPr id="2"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3" name="Gruppieren 7"/>
          <p:cNvGrpSpPr>
            <a:grpSpLocks/>
          </p:cNvGrpSpPr>
          <p:nvPr userDrawn="1"/>
        </p:nvGrpSpPr>
        <p:grpSpPr bwMode="auto">
          <a:xfrm>
            <a:off x="3" y="0"/>
            <a:ext cx="7667504" cy="1468746"/>
            <a:chOff x="-1" y="0"/>
            <a:chExt cx="7668000" cy="1468438"/>
          </a:xfrm>
        </p:grpSpPr>
        <p:sp>
          <p:nvSpPr>
            <p:cNvPr id="4"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5"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6" name="Rechteck 5"/>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7"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pic>
        <p:nvPicPr>
          <p:cNvPr id="8" name="Grafik 1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0"/>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5B4A1851-AD67-42EC-A46D-72FC4D6B4FEF}"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spTree>
    <p:extLst>
      <p:ext uri="{BB962C8B-B14F-4D97-AF65-F5344CB8AC3E}">
        <p14:creationId xmlns:p14="http://schemas.microsoft.com/office/powerpoint/2010/main" val="1223004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line next chapter">
    <p:spTree>
      <p:nvGrpSpPr>
        <p:cNvPr id="1" name=""/>
        <p:cNvGrpSpPr/>
        <p:nvPr/>
      </p:nvGrpSpPr>
      <p:grpSpPr>
        <a:xfrm>
          <a:off x="0" y="0"/>
          <a:ext cx="0" cy="0"/>
          <a:chOff x="0" y="0"/>
          <a:chExt cx="0" cy="0"/>
        </a:xfrm>
      </p:grpSpPr>
      <p:sp>
        <p:nvSpPr>
          <p:cNvPr id="4" name="Rectangle 32"/>
          <p:cNvSpPr>
            <a:spLocks noChangeArrowheads="1"/>
          </p:cNvSpPr>
          <p:nvPr userDrawn="1"/>
        </p:nvSpPr>
        <p:spPr bwMode="auto">
          <a:xfrm>
            <a:off x="9595256" y="7051187"/>
            <a:ext cx="25504" cy="507085"/>
          </a:xfrm>
          <a:prstGeom prst="rect">
            <a:avLst/>
          </a:prstGeom>
          <a:solidFill>
            <a:srgbClr val="767878"/>
          </a:solidFill>
          <a:ln>
            <a:noFill/>
          </a:ln>
          <a:extLst/>
        </p:spPr>
        <p:txBody>
          <a:bodyPr lIns="86323" tIns="43162" rIns="86323" bIns="43162"/>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en-US" altLang="de-DE" smtClean="0">
              <a:solidFill>
                <a:srgbClr val="000000"/>
              </a:solidFill>
              <a:latin typeface="Arial Black" pitchFamily="34" charset="0"/>
            </a:endParaRPr>
          </a:p>
        </p:txBody>
      </p:sp>
      <p:grpSp>
        <p:nvGrpSpPr>
          <p:cNvPr id="5" name="Gruppieren 7"/>
          <p:cNvGrpSpPr>
            <a:grpSpLocks/>
          </p:cNvGrpSpPr>
          <p:nvPr userDrawn="1"/>
        </p:nvGrpSpPr>
        <p:grpSpPr bwMode="auto">
          <a:xfrm>
            <a:off x="3" y="0"/>
            <a:ext cx="7667504" cy="1468746"/>
            <a:chOff x="-1" y="0"/>
            <a:chExt cx="7668000" cy="1468438"/>
          </a:xfrm>
        </p:grpSpPr>
        <p:sp>
          <p:nvSpPr>
            <p:cNvPr id="6"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7"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8" name="Rechteck 7"/>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10" name="Text Box 31"/>
          <p:cNvSpPr txBox="1">
            <a:spLocks noChangeArrowheads="1"/>
          </p:cNvSpPr>
          <p:nvPr userDrawn="1"/>
        </p:nvSpPr>
        <p:spPr bwMode="auto">
          <a:xfrm>
            <a:off x="9713779" y="6997178"/>
            <a:ext cx="601578" cy="123111"/>
          </a:xfrm>
          <a:prstGeom prst="rect">
            <a:avLst/>
          </a:prstGeom>
          <a:noFill/>
          <a:ln>
            <a:noFill/>
          </a:ln>
          <a:effectLst/>
          <a:extLst/>
        </p:spPr>
        <p:txBody>
          <a:bodyPr lIns="0" tIns="0" rIns="0" bIns="0">
            <a:spAutoFit/>
          </a:bodyPr>
          <a:lstStyle>
            <a:lvl1pPr defTabSz="863600">
              <a:defRPr sz="2400">
                <a:solidFill>
                  <a:schemeClr val="tx1"/>
                </a:solidFill>
                <a:latin typeface="Times New Roman" pitchFamily="18" charset="0"/>
              </a:defRPr>
            </a:lvl1pPr>
            <a:lvl2pPr marL="742950" indent="-285750" defTabSz="863600">
              <a:defRPr sz="2400">
                <a:solidFill>
                  <a:schemeClr val="tx1"/>
                </a:solidFill>
                <a:latin typeface="Times New Roman" pitchFamily="18" charset="0"/>
              </a:defRPr>
            </a:lvl2pPr>
            <a:lvl3pPr marL="1143000" indent="-228600" defTabSz="863600">
              <a:defRPr sz="2400">
                <a:solidFill>
                  <a:schemeClr val="tx1"/>
                </a:solidFill>
                <a:latin typeface="Times New Roman" pitchFamily="18" charset="0"/>
              </a:defRPr>
            </a:lvl3pPr>
            <a:lvl4pPr marL="1600200" indent="-228600" defTabSz="863600">
              <a:defRPr sz="2400">
                <a:solidFill>
                  <a:schemeClr val="tx1"/>
                </a:solidFill>
                <a:latin typeface="Times New Roman" pitchFamily="18" charset="0"/>
              </a:defRPr>
            </a:lvl4pPr>
            <a:lvl5pPr marL="2057400" indent="-228600" defTabSz="863600">
              <a:defRPr sz="2400">
                <a:solidFill>
                  <a:schemeClr val="tx1"/>
                </a:solidFill>
                <a:latin typeface="Times New Roman" pitchFamily="18" charset="0"/>
              </a:defRPr>
            </a:lvl5pPr>
            <a:lvl6pPr marL="2514600" indent="-228600" defTabSz="863600" eaLnBrk="0" fontAlgn="base" hangingPunct="0">
              <a:spcBef>
                <a:spcPct val="0"/>
              </a:spcBef>
              <a:spcAft>
                <a:spcPct val="0"/>
              </a:spcAft>
              <a:defRPr sz="2400">
                <a:solidFill>
                  <a:schemeClr val="tx1"/>
                </a:solidFill>
                <a:latin typeface="Times New Roman" pitchFamily="18" charset="0"/>
              </a:defRPr>
            </a:lvl6pPr>
            <a:lvl7pPr marL="2971800" indent="-228600" defTabSz="863600" eaLnBrk="0" fontAlgn="base" hangingPunct="0">
              <a:spcBef>
                <a:spcPct val="0"/>
              </a:spcBef>
              <a:spcAft>
                <a:spcPct val="0"/>
              </a:spcAft>
              <a:defRPr sz="2400">
                <a:solidFill>
                  <a:schemeClr val="tx1"/>
                </a:solidFill>
                <a:latin typeface="Times New Roman" pitchFamily="18" charset="0"/>
              </a:defRPr>
            </a:lvl7pPr>
            <a:lvl8pPr marL="3429000" indent="-228600" defTabSz="863600" eaLnBrk="0" fontAlgn="base" hangingPunct="0">
              <a:spcBef>
                <a:spcPct val="0"/>
              </a:spcBef>
              <a:spcAft>
                <a:spcPct val="0"/>
              </a:spcAft>
              <a:defRPr sz="2400">
                <a:solidFill>
                  <a:schemeClr val="tx1"/>
                </a:solidFill>
                <a:latin typeface="Times New Roman" pitchFamily="18" charset="0"/>
              </a:defRPr>
            </a:lvl8pPr>
            <a:lvl9pPr marL="3886200" indent="-228600" defTabSz="863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zh-CN" sz="800" smtClean="0">
                <a:solidFill>
                  <a:srgbClr val="68676B"/>
                </a:solidFill>
                <a:latin typeface="Arial" charset="0"/>
                <a:ea typeface="宋体" charset="-122"/>
              </a:rPr>
              <a:t>page </a:t>
            </a:r>
            <a:fld id="{17A9D734-526C-4376-A28D-1734754A1CB0}" type="slidenum">
              <a:rPr lang="de-DE" altLang="zh-CN" sz="800" smtClean="0">
                <a:solidFill>
                  <a:srgbClr val="68676B"/>
                </a:solidFill>
                <a:latin typeface="Arial" charset="0"/>
                <a:ea typeface="宋体" charset="-122"/>
              </a:rPr>
              <a:pPr eaLnBrk="0" fontAlgn="base" hangingPunct="0">
                <a:spcBef>
                  <a:spcPct val="0"/>
                </a:spcBef>
                <a:spcAft>
                  <a:spcPct val="0"/>
                </a:spcAft>
                <a:defRPr/>
              </a:pPr>
              <a:t>‹Nr.›</a:t>
            </a:fld>
            <a:endParaRPr lang="de-DE" altLang="zh-CN" sz="800" smtClean="0">
              <a:solidFill>
                <a:srgbClr val="68676B"/>
              </a:solidFill>
              <a:latin typeface="Arial" charset="0"/>
              <a:ea typeface="宋体" charset="-122"/>
            </a:endParaRPr>
          </a:p>
        </p:txBody>
      </p:sp>
      <p:pic>
        <p:nvPicPr>
          <p:cNvPr id="11" name="Grafik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19063" y="483090"/>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2720843" y="3420546"/>
            <a:ext cx="5251732" cy="720191"/>
          </a:xfrm>
        </p:spPr>
        <p:txBody>
          <a:bodyPr>
            <a:normAutofit/>
          </a:bodyPr>
          <a:lstStyle>
            <a:lvl1pPr marL="0" indent="0">
              <a:buClr>
                <a:schemeClr val="accent2"/>
              </a:buClr>
              <a:buFont typeface="Arial" pitchFamily="34" charset="0"/>
              <a:buNone/>
              <a:defRPr sz="3200" baseline="0">
                <a:solidFill>
                  <a:schemeClr val="accent2"/>
                </a:solidFill>
                <a:latin typeface="Arial Black" pitchFamily="34" charset="0"/>
                <a:cs typeface="Arial" pitchFamily="34" charset="0"/>
              </a:defRPr>
            </a:lvl1pPr>
            <a:lvl2pPr marL="537645" indent="-274375">
              <a:buClr>
                <a:schemeClr val="accent2"/>
              </a:buClr>
              <a:buFont typeface="Wingdings" pitchFamily="2" charset="2"/>
              <a:buChar char="§"/>
              <a:defRPr sz="1800" baseline="0">
                <a:latin typeface="Arial" pitchFamily="34" charset="0"/>
                <a:cs typeface="Arial" pitchFamily="34" charset="0"/>
              </a:defRPr>
            </a:lvl2pPr>
            <a:lvl3pPr marL="802505" indent="-264860">
              <a:buClr>
                <a:schemeClr val="accent2"/>
              </a:buClr>
              <a:buFont typeface="Arial" pitchFamily="34" charset="0"/>
              <a:buChar char="•"/>
              <a:defRPr sz="1800">
                <a:latin typeface="Arial" pitchFamily="34" charset="0"/>
                <a:cs typeface="Arial" pitchFamily="34" charset="0"/>
              </a:defRPr>
            </a:lvl3pPr>
            <a:lvl4pPr marL="1075299" indent="-272790">
              <a:buClr>
                <a:schemeClr val="accent2"/>
              </a:buClr>
              <a:buFont typeface="Symbol" pitchFamily="18" charset="2"/>
              <a:buChar cha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smtClean="0"/>
              <a:t>Textmasterformat bearbeiten</a:t>
            </a:r>
          </a:p>
        </p:txBody>
      </p:sp>
    </p:spTree>
    <p:extLst>
      <p:ext uri="{BB962C8B-B14F-4D97-AF65-F5344CB8AC3E}">
        <p14:creationId xmlns:p14="http://schemas.microsoft.com/office/powerpoint/2010/main" val="13819276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page_V1_DE">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4" y="2052347"/>
            <a:ext cx="4968651" cy="830910"/>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r>
              <a:rPr lang="de-DE" altLang="de-DE" smtClean="0">
                <a:solidFill>
                  <a:srgbClr val="0053A5"/>
                </a:solidFill>
                <a:latin typeface="Arial Black" pitchFamily="34" charset="0"/>
              </a:rPr>
              <a:t>Vielen Dank für </a:t>
            </a:r>
          </a:p>
          <a:p>
            <a:pPr algn="ctr" defTabSz="913614" eaLnBrk="0" fontAlgn="base" hangingPunct="0">
              <a:spcBef>
                <a:spcPct val="0"/>
              </a:spcBef>
              <a:spcAft>
                <a:spcPct val="0"/>
              </a:spcAft>
              <a:defRPr/>
            </a:pPr>
            <a:r>
              <a:rPr lang="de-DE" altLang="de-DE" smtClean="0">
                <a:solidFill>
                  <a:srgbClr val="0053A5"/>
                </a:solidFill>
                <a:latin typeface="Arial Black" pitchFamily="34" charset="0"/>
              </a:rPr>
              <a:t>Ihre Aufmerksamkeit!</a:t>
            </a:r>
          </a:p>
        </p:txBody>
      </p:sp>
      <p:pic>
        <p:nvPicPr>
          <p:cNvPr id="8" name="Grafik 7"/>
          <p:cNvPicPr>
            <a:picLocks noChangeAspect="1"/>
          </p:cNvPicPr>
          <p:nvPr userDrawn="1"/>
        </p:nvPicPr>
        <p:blipFill>
          <a:blip r:embed="rId2" cstate="print">
            <a:extLst/>
          </a:blip>
          <a:stretch>
            <a:fillRect/>
          </a:stretch>
        </p:blipFill>
        <p:spPr>
          <a:xfrm>
            <a:off x="3520233"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90"/>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5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right Dieffenbach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
            <a:ext cx="10696772" cy="7558882"/>
          </a:xfrm>
          <a:prstGeom prst="rect">
            <a:avLst/>
          </a:prstGeom>
        </p:spPr>
      </p:pic>
      <p:sp>
        <p:nvSpPr>
          <p:cNvPr id="7" name="Textfeld 6"/>
          <p:cNvSpPr txBox="1"/>
          <p:nvPr userDrawn="1"/>
        </p:nvSpPr>
        <p:spPr>
          <a:xfrm>
            <a:off x="558528" y="2253367"/>
            <a:ext cx="9684035" cy="2055640"/>
          </a:xfrm>
          <a:prstGeom prst="rect">
            <a:avLst/>
          </a:prstGeom>
          <a:noFill/>
        </p:spPr>
        <p:txBody>
          <a:bodyPr wrap="square" lIns="91321" tIns="45660" rIns="91321" bIns="45660" rtlCol="0">
            <a:spAutoFit/>
          </a:bodyPr>
          <a:lstStyle/>
          <a:p>
            <a:pPr algn="just"/>
            <a:r>
              <a:rPr lang="en-US" sz="1400" b="0" i="0" u="none" strike="noStrike" kern="1200" baseline="0" dirty="0" smtClean="0">
                <a:solidFill>
                  <a:schemeClr val="accent4"/>
                </a:solidFill>
                <a:latin typeface="+mn-lt"/>
                <a:ea typeface="+mn-ea"/>
                <a:cs typeface="+mn-cs"/>
              </a:rPr>
              <a:t>This product information is based on our experience and our current state of knowledge. All data contained herein are for general orientation only, non-binding and may not be valid for all sorts of applications. Since the function and the performance of our products also depend on the individual factors of the intended use, we recommend discussing specific applications with our technical advisory service. Due to our continuous product optimization we reserve the right to change our products and this product information at any time </a:t>
            </a:r>
            <a:r>
              <a:rPr lang="de-DE" sz="1400" b="0" i="0" u="none" strike="noStrike" kern="1200" baseline="0" dirty="0" err="1" smtClean="0">
                <a:solidFill>
                  <a:schemeClr val="accent4"/>
                </a:solidFill>
                <a:latin typeface="+mn-lt"/>
                <a:ea typeface="+mn-ea"/>
                <a:cs typeface="+mn-cs"/>
              </a:rPr>
              <a:t>without</a:t>
            </a:r>
            <a:r>
              <a:rPr lang="de-DE" sz="1400" b="0" i="0" u="none" strike="noStrike" kern="1200" baseline="0" dirty="0" smtClean="0">
                <a:solidFill>
                  <a:schemeClr val="accent4"/>
                </a:solidFill>
                <a:latin typeface="+mn-lt"/>
                <a:ea typeface="+mn-ea"/>
                <a:cs typeface="+mn-cs"/>
              </a:rPr>
              <a:t> </a:t>
            </a:r>
            <a:r>
              <a:rPr lang="de-DE" sz="1400" b="0" i="0" u="none" strike="noStrike" kern="1200" baseline="0" dirty="0" err="1" smtClean="0">
                <a:solidFill>
                  <a:schemeClr val="accent4"/>
                </a:solidFill>
                <a:latin typeface="+mn-lt"/>
                <a:ea typeface="+mn-ea"/>
                <a:cs typeface="+mn-cs"/>
              </a:rPr>
              <a:t>prior</a:t>
            </a:r>
            <a:r>
              <a:rPr lang="de-DE" sz="1400" b="0" i="0" u="none" strike="noStrike" kern="1200" baseline="0" dirty="0" smtClean="0">
                <a:solidFill>
                  <a:schemeClr val="accent4"/>
                </a:solidFill>
                <a:latin typeface="+mn-lt"/>
                <a:ea typeface="+mn-ea"/>
                <a:cs typeface="+mn-cs"/>
              </a:rPr>
              <a:t> </a:t>
            </a:r>
            <a:r>
              <a:rPr lang="de-DE" sz="1400" b="0" i="0" u="none" strike="noStrike" kern="1200" baseline="0" dirty="0" err="1" smtClean="0">
                <a:solidFill>
                  <a:schemeClr val="accent4"/>
                </a:solidFill>
                <a:latin typeface="+mn-lt"/>
                <a:ea typeface="+mn-ea"/>
                <a:cs typeface="+mn-cs"/>
              </a:rPr>
              <a:t>notice</a:t>
            </a:r>
            <a:r>
              <a:rPr lang="de-DE" sz="1400" b="0" i="0" u="none" strike="noStrike" kern="1200" baseline="0" dirty="0" smtClean="0">
                <a:solidFill>
                  <a:schemeClr val="accent4"/>
                </a:solidFill>
                <a:latin typeface="+mn-lt"/>
                <a:ea typeface="+mn-ea"/>
                <a:cs typeface="+mn-cs"/>
              </a:rPr>
              <a:t>.</a:t>
            </a:r>
          </a:p>
          <a:p>
            <a:endParaRPr lang="de-DE" sz="1400" b="0" i="0" u="none" strike="noStrike" kern="1200" baseline="0" dirty="0" smtClean="0">
              <a:solidFill>
                <a:schemeClr val="accent4"/>
              </a:solidFill>
              <a:latin typeface="+mn-lt"/>
              <a:ea typeface="+mn-ea"/>
              <a:cs typeface="+mn-cs"/>
            </a:endParaRPr>
          </a:p>
          <a:p>
            <a:endParaRPr lang="de-DE" sz="1400" b="0" i="0" u="none" strike="noStrike" kern="1200" baseline="0" dirty="0" smtClean="0">
              <a:solidFill>
                <a:schemeClr val="accent4"/>
              </a:solidFill>
              <a:latin typeface="+mn-lt"/>
              <a:ea typeface="+mn-ea"/>
              <a:cs typeface="+mn-cs"/>
            </a:endParaRPr>
          </a:p>
          <a:p>
            <a:endParaRPr lang="de-DE" sz="1400" b="0" i="0" u="none" strike="noStrike" kern="1200" baseline="0" dirty="0" smtClean="0">
              <a:solidFill>
                <a:schemeClr val="accent4"/>
              </a:solidFill>
              <a:latin typeface="+mn-lt"/>
              <a:ea typeface="+mn-ea"/>
              <a:cs typeface="+mn-cs"/>
            </a:endParaRPr>
          </a:p>
          <a:p>
            <a:pPr marL="0" algn="l" defTabSz="1166676" rtl="0" eaLnBrk="1" latinLnBrk="0" hangingPunct="1"/>
            <a:r>
              <a:rPr lang="de-DE" sz="1400" b="0" i="0" u="none" strike="noStrike" kern="1200" baseline="0" dirty="0" smtClean="0">
                <a:solidFill>
                  <a:schemeClr val="accent4"/>
                </a:solidFill>
                <a:latin typeface="+mn-lt"/>
                <a:ea typeface="+mn-ea"/>
                <a:cs typeface="+mn-cs"/>
              </a:rPr>
              <a:t>© Dieffenbacher GmbH Maschinen- und Anlagenbau. All </a:t>
            </a:r>
            <a:r>
              <a:rPr lang="de-DE" sz="1400" b="0" i="0" u="none" strike="noStrike" kern="1200" baseline="0" dirty="0" err="1" smtClean="0">
                <a:solidFill>
                  <a:schemeClr val="accent4"/>
                </a:solidFill>
                <a:latin typeface="+mn-lt"/>
                <a:ea typeface="+mn-ea"/>
                <a:cs typeface="+mn-cs"/>
              </a:rPr>
              <a:t>rights</a:t>
            </a:r>
            <a:r>
              <a:rPr lang="de-DE" sz="1400" b="0" i="0" u="none" strike="noStrike" kern="1200" baseline="0" dirty="0" smtClean="0">
                <a:solidFill>
                  <a:schemeClr val="accent4"/>
                </a:solidFill>
                <a:latin typeface="+mn-lt"/>
                <a:ea typeface="+mn-ea"/>
                <a:cs typeface="+mn-cs"/>
              </a:rPr>
              <a:t> </a:t>
            </a:r>
            <a:r>
              <a:rPr lang="de-DE" sz="1400" b="0" i="0" u="none" strike="noStrike" kern="1200" baseline="0" dirty="0" err="1" smtClean="0">
                <a:solidFill>
                  <a:schemeClr val="accent4"/>
                </a:solidFill>
                <a:latin typeface="+mn-lt"/>
                <a:ea typeface="+mn-ea"/>
                <a:cs typeface="+mn-cs"/>
              </a:rPr>
              <a:t>reserved</a:t>
            </a:r>
            <a:r>
              <a:rPr lang="de-DE" sz="1400" b="0" i="0" u="none" strike="noStrike" kern="1200" baseline="0" dirty="0" smtClean="0">
                <a:solidFill>
                  <a:schemeClr val="accent4"/>
                </a:solidFill>
                <a:latin typeface="+mn-lt"/>
                <a:ea typeface="+mn-ea"/>
                <a:cs typeface="+mn-cs"/>
              </a:rPr>
              <a:t>.</a:t>
            </a:r>
            <a:endParaRPr lang="de-DE" sz="1400" b="0" i="0" u="none" strike="noStrike" kern="1200" baseline="0" dirty="0">
              <a:solidFill>
                <a:schemeClr val="accent4"/>
              </a:solidFill>
              <a:latin typeface="+mn-lt"/>
              <a:ea typeface="+mn-ea"/>
              <a:cs typeface="+mn-cs"/>
            </a:endParaRPr>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0530" y="6147573"/>
            <a:ext cx="2194667" cy="364472"/>
          </a:xfrm>
          <a:prstGeom prst="rect">
            <a:avLst/>
          </a:prstGeom>
        </p:spPr>
      </p:pic>
    </p:spTree>
    <p:extLst>
      <p:ext uri="{BB962C8B-B14F-4D97-AF65-F5344CB8AC3E}">
        <p14:creationId xmlns:p14="http://schemas.microsoft.com/office/powerpoint/2010/main" val="29342091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page_V1_EN">
    <p:spTree>
      <p:nvGrpSpPr>
        <p:cNvPr id="1" name=""/>
        <p:cNvGrpSpPr/>
        <p:nvPr/>
      </p:nvGrpSpPr>
      <p:grpSpPr>
        <a:xfrm>
          <a:off x="0" y="0"/>
          <a:ext cx="0" cy="0"/>
          <a:chOff x="0" y="0"/>
          <a:chExt cx="0" cy="0"/>
        </a:xfrm>
      </p:grpSpPr>
      <p:grpSp>
        <p:nvGrpSpPr>
          <p:cNvPr id="2" name="Gruppieren 6"/>
          <p:cNvGrpSpPr>
            <a:grpSpLocks/>
          </p:cNvGrpSpPr>
          <p:nvPr userDrawn="1"/>
        </p:nvGrpSpPr>
        <p:grpSpPr bwMode="auto">
          <a:xfrm>
            <a:off x="3" y="0"/>
            <a:ext cx="7667504" cy="1468746"/>
            <a:chOff x="-1" y="0"/>
            <a:chExt cx="7668000" cy="1468438"/>
          </a:xfrm>
        </p:grpSpPr>
        <p:sp>
          <p:nvSpPr>
            <p:cNvPr id="3" name="Rectangle 44"/>
            <p:cNvSpPr>
              <a:spLocks noChangeArrowheads="1"/>
            </p:cNvSpPr>
            <p:nvPr userDrawn="1"/>
          </p:nvSpPr>
          <p:spPr bwMode="auto">
            <a:xfrm>
              <a:off x="-1" y="0"/>
              <a:ext cx="7668000" cy="791966"/>
            </a:xfrm>
            <a:prstGeom prst="rect">
              <a:avLst/>
            </a:prstGeom>
            <a:solidFill>
              <a:schemeClr val="accent5"/>
            </a:solidFill>
            <a:ln>
              <a:noFill/>
            </a:ln>
            <a:extLst/>
          </p:spPr>
          <p:txBody>
            <a:bodyPr lIns="90704" tIns="45353" rIns="90704" bIns="45353"/>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zh-CN" altLang="zh-CN" smtClean="0">
                <a:solidFill>
                  <a:srgbClr val="000000"/>
                </a:solidFill>
                <a:ea typeface="宋体" charset="-122"/>
              </a:endParaRPr>
            </a:p>
          </p:txBody>
        </p:sp>
        <p:sp>
          <p:nvSpPr>
            <p:cNvPr id="4" name="Line 52"/>
            <p:cNvSpPr>
              <a:spLocks noChangeShapeType="1"/>
            </p:cNvSpPr>
            <p:nvPr userDrawn="1"/>
          </p:nvSpPr>
          <p:spPr bwMode="auto">
            <a:xfrm>
              <a:off x="639124" y="820466"/>
              <a:ext cx="0" cy="647972"/>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5" name="Rechteck 4"/>
            <p:cNvSpPr/>
            <p:nvPr userDrawn="1"/>
          </p:nvSpPr>
          <p:spPr>
            <a:xfrm>
              <a:off x="-1" y="589475"/>
              <a:ext cx="7666499" cy="23848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6" name="Line 47"/>
            <p:cNvSpPr>
              <a:spLocks noChangeShapeType="1"/>
            </p:cNvSpPr>
            <p:nvPr userDrawn="1"/>
          </p:nvSpPr>
          <p:spPr bwMode="auto">
            <a:xfrm>
              <a:off x="639124" y="590975"/>
              <a:ext cx="0" cy="32548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
        <p:nvSpPr>
          <p:cNvPr id="7" name="Textfeld 6"/>
          <p:cNvSpPr txBox="1">
            <a:spLocks noChangeArrowheads="1"/>
          </p:cNvSpPr>
          <p:nvPr userDrawn="1"/>
        </p:nvSpPr>
        <p:spPr bwMode="auto">
          <a:xfrm>
            <a:off x="2862384" y="2052347"/>
            <a:ext cx="4968651" cy="830910"/>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r>
              <a:rPr lang="de-DE" altLang="de-DE" smtClean="0">
                <a:solidFill>
                  <a:srgbClr val="0053A5"/>
                </a:solidFill>
                <a:latin typeface="Arial Black" pitchFamily="34" charset="0"/>
              </a:rPr>
              <a:t>Thank you very much</a:t>
            </a:r>
          </a:p>
          <a:p>
            <a:pPr algn="ctr" defTabSz="913614" eaLnBrk="0" fontAlgn="base" hangingPunct="0">
              <a:spcBef>
                <a:spcPct val="0"/>
              </a:spcBef>
              <a:spcAft>
                <a:spcPct val="0"/>
              </a:spcAft>
              <a:defRPr/>
            </a:pPr>
            <a:r>
              <a:rPr lang="de-DE" altLang="de-DE" smtClean="0">
                <a:solidFill>
                  <a:srgbClr val="0053A5"/>
                </a:solidFill>
                <a:latin typeface="Arial Black" pitchFamily="34" charset="0"/>
              </a:rPr>
              <a:t>for your attention!</a:t>
            </a:r>
          </a:p>
        </p:txBody>
      </p:sp>
      <p:pic>
        <p:nvPicPr>
          <p:cNvPr id="8" name="Grafik 7"/>
          <p:cNvPicPr>
            <a:picLocks noChangeAspect="1"/>
          </p:cNvPicPr>
          <p:nvPr userDrawn="1"/>
        </p:nvPicPr>
        <p:blipFill>
          <a:blip r:embed="rId2" cstate="print">
            <a:extLst/>
          </a:blip>
          <a:stretch>
            <a:fillRect/>
          </a:stretch>
        </p:blipFill>
        <p:spPr>
          <a:xfrm>
            <a:off x="3520233" y="3492599"/>
            <a:ext cx="3652952" cy="2434580"/>
          </a:xfrm>
          <a:prstGeom prst="rect">
            <a:avLst/>
          </a:prstGeom>
          <a:effectLst>
            <a:softEdge rad="63500"/>
          </a:effectLst>
        </p:spPr>
      </p:pic>
      <p:pic>
        <p:nvPicPr>
          <p:cNvPr id="9" name="Grafik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19063" y="483090"/>
            <a:ext cx="2124278" cy="35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8066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st page_V2">
    <p:spTree>
      <p:nvGrpSpPr>
        <p:cNvPr id="1" name=""/>
        <p:cNvGrpSpPr/>
        <p:nvPr/>
      </p:nvGrpSpPr>
      <p:grpSpPr>
        <a:xfrm>
          <a:off x="0" y="0"/>
          <a:ext cx="0" cy="0"/>
          <a:chOff x="0" y="0"/>
          <a:chExt cx="0" cy="0"/>
        </a:xfrm>
      </p:grpSpPr>
      <p:sp>
        <p:nvSpPr>
          <p:cNvPr id="2" name="Textfeld 1">
            <a:hlinkClick r:id="rId2"/>
          </p:cNvPr>
          <p:cNvSpPr txBox="1">
            <a:spLocks noChangeArrowheads="1"/>
          </p:cNvSpPr>
          <p:nvPr userDrawn="1"/>
        </p:nvSpPr>
        <p:spPr bwMode="auto">
          <a:xfrm>
            <a:off x="2250300"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3" name="Textfeld 2">
            <a:hlinkClick r:id="rId3"/>
          </p:cNvPr>
          <p:cNvSpPr txBox="1">
            <a:spLocks noChangeArrowheads="1"/>
          </p:cNvSpPr>
          <p:nvPr userDrawn="1"/>
        </p:nvSpPr>
        <p:spPr bwMode="auto">
          <a:xfrm>
            <a:off x="3546465"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4842634" y="3276548"/>
            <a:ext cx="1008132"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6138811"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7434975"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pic>
        <p:nvPicPr>
          <p:cNvPr id="7" name="Grafik 11"/>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 y="3010"/>
            <a:ext cx="10697901" cy="755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20060" y="6148037"/>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76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pyright Dieffenbacher">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 y="3001"/>
            <a:ext cx="10696400" cy="755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userDrawn="1"/>
        </p:nvSpPr>
        <p:spPr bwMode="auto">
          <a:xfrm>
            <a:off x="558077" y="2253386"/>
            <a:ext cx="9683768" cy="2055343"/>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defTabSz="913614" eaLnBrk="0" fontAlgn="base" hangingPunct="0">
              <a:spcBef>
                <a:spcPct val="0"/>
              </a:spcBef>
              <a:spcAft>
                <a:spcPct val="0"/>
              </a:spcAft>
              <a:defRPr/>
            </a:pPr>
            <a:r>
              <a:rPr lang="en-US" altLang="de-DE" sz="1400" smtClean="0">
                <a:solidFill>
                  <a:srgbClr val="68676B"/>
                </a:solidFill>
                <a:latin typeface="Arial" charset="0"/>
              </a:rPr>
              <a:t>This product information is based on our experience and our current state of knowledge. All data contained herein are for general orientation only, non-binding and may not be valid for all sorts of applications. Since the function and the performance of our products also depend on the individual factors of the intended use, we recommend discussing specific applications with our technical advisory service. Due to our continuous product optimization we reserve the right to change our products and this product information at any time </a:t>
            </a:r>
            <a:r>
              <a:rPr lang="de-DE" altLang="de-DE" sz="1400" smtClean="0">
                <a:solidFill>
                  <a:srgbClr val="68676B"/>
                </a:solidFill>
                <a:latin typeface="Arial" charset="0"/>
              </a:rPr>
              <a:t>without prior notice.</a:t>
            </a:r>
          </a:p>
          <a:p>
            <a:pPr defTabSz="913614" eaLnBrk="0" fontAlgn="base" hangingPunct="0">
              <a:spcBef>
                <a:spcPct val="0"/>
              </a:spcBef>
              <a:spcAft>
                <a:spcPct val="0"/>
              </a:spcAft>
              <a:defRPr/>
            </a:pPr>
            <a:endParaRPr lang="de-DE" altLang="de-DE" sz="1400" smtClean="0">
              <a:solidFill>
                <a:srgbClr val="68676B"/>
              </a:solidFill>
              <a:latin typeface="Arial" charset="0"/>
            </a:endParaRPr>
          </a:p>
          <a:p>
            <a:pPr defTabSz="913614" eaLnBrk="0" fontAlgn="base" hangingPunct="0">
              <a:spcBef>
                <a:spcPct val="0"/>
              </a:spcBef>
              <a:spcAft>
                <a:spcPct val="0"/>
              </a:spcAft>
              <a:defRPr/>
            </a:pPr>
            <a:endParaRPr lang="de-DE" altLang="de-DE" sz="1400" smtClean="0">
              <a:solidFill>
                <a:srgbClr val="68676B"/>
              </a:solidFill>
              <a:latin typeface="Arial" charset="0"/>
            </a:endParaRPr>
          </a:p>
          <a:p>
            <a:pPr defTabSz="913614" eaLnBrk="0" fontAlgn="base" hangingPunct="0">
              <a:spcBef>
                <a:spcPct val="0"/>
              </a:spcBef>
              <a:spcAft>
                <a:spcPct val="0"/>
              </a:spcAft>
              <a:defRPr/>
            </a:pPr>
            <a:endParaRPr lang="de-DE" altLang="de-DE" sz="1400" smtClean="0">
              <a:solidFill>
                <a:srgbClr val="68676B"/>
              </a:solidFill>
              <a:latin typeface="Arial" charset="0"/>
            </a:endParaRPr>
          </a:p>
          <a:p>
            <a:pPr defTabSz="913614" fontAlgn="base">
              <a:spcBef>
                <a:spcPct val="0"/>
              </a:spcBef>
              <a:spcAft>
                <a:spcPct val="0"/>
              </a:spcAft>
              <a:defRPr/>
            </a:pPr>
            <a:r>
              <a:rPr lang="de-DE" altLang="de-DE" sz="1400" smtClean="0">
                <a:solidFill>
                  <a:srgbClr val="68676B"/>
                </a:solidFill>
                <a:latin typeface="Arial" charset="0"/>
              </a:rPr>
              <a:t>© Dieffenbacher GmbH Maschinen- und Anlagenbau. All rights reserved.</a:t>
            </a:r>
          </a:p>
        </p:txBody>
      </p:sp>
      <p:pic>
        <p:nvPicPr>
          <p:cNvPr id="4" name="Grafik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20060" y="6148037"/>
            <a:ext cx="2194787" cy="3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551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tangle 15"/>
          <p:cNvSpPr>
            <a:spLocks noChangeArrowheads="1"/>
          </p:cNvSpPr>
          <p:nvPr userDrawn="1"/>
        </p:nvSpPr>
        <p:spPr bwMode="auto">
          <a:xfrm>
            <a:off x="0" y="9"/>
            <a:ext cx="10693400" cy="7561263"/>
          </a:xfrm>
          <a:prstGeom prst="rect">
            <a:avLst/>
          </a:prstGeom>
          <a:solidFill>
            <a:srgbClr val="EDEDEE"/>
          </a:solidFill>
          <a:ln>
            <a:noFill/>
          </a:ln>
          <a:extLst/>
        </p:spPr>
        <p:txBody>
          <a:bodyPr wrap="none" lIns="98676" tIns="49366" rIns="98676" bIns="49366"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endParaRPr lang="de-DE" altLang="de-DE" sz="2600" smtClean="0">
              <a:solidFill>
                <a:srgbClr val="000000"/>
              </a:solidFill>
              <a:latin typeface="Times" pitchFamily="18" charset="0"/>
              <a:cs typeface="Arial" charset="0"/>
            </a:endParaRPr>
          </a:p>
        </p:txBody>
      </p:sp>
      <p:pic>
        <p:nvPicPr>
          <p:cNvPr id="3"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375"/>
          <a:stretch>
            <a:fillRect/>
          </a:stretch>
        </p:blipFill>
        <p:spPr bwMode="auto">
          <a:xfrm>
            <a:off x="0" y="1428243"/>
            <a:ext cx="10693400" cy="15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8" descr="Dieff-blau"/>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061" y="6641617"/>
            <a:ext cx="2125778" cy="2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712594" y="1680281"/>
            <a:ext cx="9089690" cy="588098"/>
          </a:xfrm>
          <a:prstGeom prst="rect">
            <a:avLst/>
          </a:prstGeom>
          <a:noFill/>
          <a:ln>
            <a:noFill/>
          </a:ln>
          <a:extLst/>
        </p:spPr>
        <p:txBody>
          <a:bodyPr lIns="98676" tIns="49366" rIns="98676" bIns="49366" anchor="ctr"/>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2600" b="1" smtClean="0">
                <a:solidFill>
                  <a:srgbClr val="FFFFFF"/>
                </a:solidFill>
                <a:cs typeface="Arial" charset="0"/>
              </a:rPr>
              <a:t>OSB and OSL Forming Concept</a:t>
            </a:r>
          </a:p>
        </p:txBody>
      </p:sp>
      <p:sp>
        <p:nvSpPr>
          <p:cNvPr id="6" name="Rectangle 6"/>
          <p:cNvSpPr>
            <a:spLocks noChangeArrowheads="1"/>
          </p:cNvSpPr>
          <p:nvPr userDrawn="1"/>
        </p:nvSpPr>
        <p:spPr bwMode="auto">
          <a:xfrm>
            <a:off x="712594" y="2100351"/>
            <a:ext cx="9089690" cy="504084"/>
          </a:xfrm>
          <a:prstGeom prst="rect">
            <a:avLst/>
          </a:prstGeom>
          <a:noFill/>
          <a:ln>
            <a:noFill/>
          </a:ln>
          <a:extLst/>
        </p:spPr>
        <p:txBody>
          <a:bodyPr lIns="98676" tIns="49366" rIns="98676" bIns="49366"/>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110000"/>
              </a:lnSpc>
              <a:spcBef>
                <a:spcPct val="0"/>
              </a:spcBef>
              <a:spcAft>
                <a:spcPct val="0"/>
              </a:spcAft>
              <a:defRPr/>
            </a:pPr>
            <a:endParaRPr lang="de-DE" altLang="de-DE" sz="1600" smtClean="0">
              <a:solidFill>
                <a:srgbClr val="F5BC1D"/>
              </a:solidFill>
              <a:cs typeface="Arial" charset="0"/>
            </a:endParaRPr>
          </a:p>
        </p:txBody>
      </p:sp>
      <p:sp>
        <p:nvSpPr>
          <p:cNvPr id="7" name="Rectangle 4"/>
          <p:cNvSpPr>
            <a:spLocks noChangeArrowheads="1"/>
          </p:cNvSpPr>
          <p:nvPr userDrawn="1"/>
        </p:nvSpPr>
        <p:spPr bwMode="auto">
          <a:xfrm>
            <a:off x="709593" y="2484415"/>
            <a:ext cx="1150650" cy="252042"/>
          </a:xfrm>
          <a:prstGeom prst="rect">
            <a:avLst/>
          </a:prstGeom>
          <a:noFill/>
          <a:ln>
            <a:noFill/>
          </a:ln>
          <a:extLst/>
        </p:spPr>
        <p:txBody>
          <a:bodyPr lIns="98676" tIns="49366" rIns="98676" bIns="49366"/>
          <a:lstStyle>
            <a:lvl1pPr defTabSz="966788">
              <a:defRPr sz="2400">
                <a:solidFill>
                  <a:schemeClr val="tx1"/>
                </a:solidFill>
                <a:latin typeface="Times New Roman" pitchFamily="18" charset="0"/>
              </a:defRPr>
            </a:lvl1pPr>
            <a:lvl2pPr marL="742950" indent="-285750" defTabSz="966788">
              <a:defRPr sz="2400">
                <a:solidFill>
                  <a:schemeClr val="tx1"/>
                </a:solidFill>
                <a:latin typeface="Times New Roman" pitchFamily="18" charset="0"/>
              </a:defRPr>
            </a:lvl2pPr>
            <a:lvl3pPr marL="1143000" indent="-228600" defTabSz="966788">
              <a:defRPr sz="2400">
                <a:solidFill>
                  <a:schemeClr val="tx1"/>
                </a:solidFill>
                <a:latin typeface="Times New Roman" pitchFamily="18" charset="0"/>
              </a:defRPr>
            </a:lvl3pPr>
            <a:lvl4pPr marL="1600200" indent="-228600" defTabSz="966788">
              <a:defRPr sz="2400">
                <a:solidFill>
                  <a:schemeClr val="tx1"/>
                </a:solidFill>
                <a:latin typeface="Times New Roman" pitchFamily="18" charset="0"/>
              </a:defRPr>
            </a:lvl4pPr>
            <a:lvl5pPr marL="2057400" indent="-228600" defTabSz="966788">
              <a:defRPr sz="2400">
                <a:solidFill>
                  <a:schemeClr val="tx1"/>
                </a:solidFill>
                <a:latin typeface="Times New Roman" pitchFamily="18" charset="0"/>
              </a:defRPr>
            </a:lvl5pPr>
            <a:lvl6pPr marL="2514600" indent="-228600" defTabSz="966788" eaLnBrk="0" fontAlgn="base" hangingPunct="0">
              <a:spcBef>
                <a:spcPct val="0"/>
              </a:spcBef>
              <a:spcAft>
                <a:spcPct val="0"/>
              </a:spcAft>
              <a:defRPr sz="2400">
                <a:solidFill>
                  <a:schemeClr val="tx1"/>
                </a:solidFill>
                <a:latin typeface="Times New Roman" pitchFamily="18" charset="0"/>
              </a:defRPr>
            </a:lvl6pPr>
            <a:lvl7pPr marL="2971800" indent="-228600" defTabSz="966788" eaLnBrk="0" fontAlgn="base" hangingPunct="0">
              <a:spcBef>
                <a:spcPct val="0"/>
              </a:spcBef>
              <a:spcAft>
                <a:spcPct val="0"/>
              </a:spcAft>
              <a:defRPr sz="2400">
                <a:solidFill>
                  <a:schemeClr val="tx1"/>
                </a:solidFill>
                <a:latin typeface="Times New Roman" pitchFamily="18" charset="0"/>
              </a:defRPr>
            </a:lvl7pPr>
            <a:lvl8pPr marL="3429000" indent="-228600" defTabSz="966788" eaLnBrk="0" fontAlgn="base" hangingPunct="0">
              <a:spcBef>
                <a:spcPct val="0"/>
              </a:spcBef>
              <a:spcAft>
                <a:spcPct val="0"/>
              </a:spcAft>
              <a:defRPr sz="2400">
                <a:solidFill>
                  <a:schemeClr val="tx1"/>
                </a:solidFill>
                <a:latin typeface="Times New Roman" pitchFamily="18" charset="0"/>
              </a:defRPr>
            </a:lvl8pPr>
            <a:lvl9pPr marL="3886200" indent="-228600" defTabSz="966788"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defRPr/>
            </a:pPr>
            <a:r>
              <a:rPr lang="de-DE" altLang="de-DE" sz="1200" b="1" smtClean="0">
                <a:solidFill>
                  <a:srgbClr val="808080"/>
                </a:solidFill>
                <a:cs typeface="Arial" charset="0"/>
              </a:rPr>
              <a:t>05 | 2011</a:t>
            </a:r>
          </a:p>
        </p:txBody>
      </p:sp>
      <p:pic>
        <p:nvPicPr>
          <p:cNvPr id="8" name="Grafik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7608" y="3243551"/>
            <a:ext cx="4961149" cy="16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1"/>
          <p:cNvGrpSpPr>
            <a:grpSpLocks/>
          </p:cNvGrpSpPr>
          <p:nvPr userDrawn="1"/>
        </p:nvGrpSpPr>
        <p:grpSpPr bwMode="auto">
          <a:xfrm>
            <a:off x="10" y="3219547"/>
            <a:ext cx="10241841" cy="1690783"/>
            <a:chOff x="0" y="2028"/>
            <a:chExt cx="6452" cy="1065"/>
          </a:xfrm>
        </p:grpSpPr>
        <p:sp>
          <p:nvSpPr>
            <p:cNvPr id="10" name="Line 23"/>
            <p:cNvSpPr>
              <a:spLocks noChangeShapeType="1"/>
            </p:cNvSpPr>
            <p:nvPr userDrawn="1"/>
          </p:nvSpPr>
          <p:spPr bwMode="auto">
            <a:xfrm>
              <a:off x="0" y="3086"/>
              <a:ext cx="5953"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11" name="Line 24"/>
            <p:cNvSpPr>
              <a:spLocks noChangeShapeType="1"/>
            </p:cNvSpPr>
            <p:nvPr userDrawn="1"/>
          </p:nvSpPr>
          <p:spPr bwMode="auto">
            <a:xfrm flipV="1">
              <a:off x="5953" y="2028"/>
              <a:ext cx="499" cy="1065"/>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12" name="Line 22"/>
            <p:cNvSpPr>
              <a:spLocks noChangeShapeType="1"/>
            </p:cNvSpPr>
            <p:nvPr userDrawn="1"/>
          </p:nvSpPr>
          <p:spPr bwMode="auto">
            <a:xfrm>
              <a:off x="0" y="2037"/>
              <a:ext cx="6452" cy="0"/>
            </a:xfrm>
            <a:prstGeom prst="line">
              <a:avLst/>
            </a:prstGeom>
            <a:noFill/>
            <a:ln w="31750">
              <a:solidFill>
                <a:srgbClr val="F5BC1D"/>
              </a:solidFill>
              <a:round/>
              <a:headEnd/>
              <a:tailEnd/>
            </a:ln>
            <a:extLst>
              <a:ext uri="{909E8E84-426E-40DD-AFC4-6F175D3DCCD1}">
                <a14:hiddenFill xmlns:a14="http://schemas.microsoft.com/office/drawing/2010/main">
                  <a:noFill/>
                </a14:hiddenFill>
              </a:ext>
            </a:extLst>
          </p:spPr>
          <p:txBody>
            <a:bodyP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grpSp>
    </p:spTree>
    <p:extLst>
      <p:ext uri="{BB962C8B-B14F-4D97-AF65-F5344CB8AC3E}">
        <p14:creationId xmlns:p14="http://schemas.microsoft.com/office/powerpoint/2010/main" val="30878330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85" y="1150944"/>
            <a:ext cx="9396413" cy="722312"/>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9750" y="1844675"/>
            <a:ext cx="9685338" cy="490061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052135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828685" y="1150944"/>
            <a:ext cx="9396413" cy="722312"/>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539750" y="1836738"/>
            <a:ext cx="9685338" cy="4900612"/>
          </a:xfrm>
        </p:spPr>
        <p:txBody>
          <a:bodyPr/>
          <a:lstStyle/>
          <a:p>
            <a:pPr lvl="0"/>
            <a:endParaRPr lang="en-US" noProof="0" dirty="0"/>
          </a:p>
        </p:txBody>
      </p:sp>
    </p:spTree>
    <p:extLst>
      <p:ext uri="{BB962C8B-B14F-4D97-AF65-F5344CB8AC3E}">
        <p14:creationId xmlns:p14="http://schemas.microsoft.com/office/powerpoint/2010/main" val="1141132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521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8685" y="1150944"/>
            <a:ext cx="9396413" cy="722312"/>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539750" y="1836738"/>
            <a:ext cx="4765675"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5457835" y="1836738"/>
            <a:ext cx="4767263" cy="49006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2961563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708402" cy="756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hlinkClick r:id="rId3"/>
          </p:cNvPr>
          <p:cNvSpPr txBox="1">
            <a:spLocks noChangeArrowheads="1"/>
          </p:cNvSpPr>
          <p:nvPr userDrawn="1"/>
        </p:nvSpPr>
        <p:spPr bwMode="auto">
          <a:xfrm>
            <a:off x="2250300"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4" name="Textfeld 3">
            <a:hlinkClick r:id="rId4"/>
          </p:cNvPr>
          <p:cNvSpPr txBox="1">
            <a:spLocks noChangeArrowheads="1"/>
          </p:cNvSpPr>
          <p:nvPr userDrawn="1"/>
        </p:nvSpPr>
        <p:spPr bwMode="auto">
          <a:xfrm>
            <a:off x="3546465"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5" name="Textfeld 4">
            <a:hlinkClick r:id="rId5"/>
          </p:cNvPr>
          <p:cNvSpPr txBox="1">
            <a:spLocks noChangeArrowheads="1"/>
          </p:cNvSpPr>
          <p:nvPr userDrawn="1"/>
        </p:nvSpPr>
        <p:spPr bwMode="auto">
          <a:xfrm>
            <a:off x="4842634" y="3276548"/>
            <a:ext cx="1008132"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6" name="Textfeld 5">
            <a:hlinkClick r:id="rId6"/>
          </p:cNvPr>
          <p:cNvSpPr txBox="1">
            <a:spLocks noChangeArrowheads="1"/>
          </p:cNvSpPr>
          <p:nvPr userDrawn="1"/>
        </p:nvSpPr>
        <p:spPr bwMode="auto">
          <a:xfrm>
            <a:off x="6138811"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
        <p:nvSpPr>
          <p:cNvPr id="7" name="Textfeld 6">
            <a:hlinkClick r:id="rId7"/>
          </p:cNvPr>
          <p:cNvSpPr txBox="1">
            <a:spLocks noChangeArrowheads="1"/>
          </p:cNvSpPr>
          <p:nvPr userDrawn="1"/>
        </p:nvSpPr>
        <p:spPr bwMode="auto">
          <a:xfrm>
            <a:off x="7434975" y="3276548"/>
            <a:ext cx="1080141" cy="1200242"/>
          </a:xfrm>
          <a:prstGeom prst="rect">
            <a:avLst/>
          </a:prstGeom>
          <a:noFill/>
          <a:ln>
            <a:noFill/>
          </a:ln>
          <a:extLst/>
        </p:spPr>
        <p:txBody>
          <a:bodyPr lIns="91355" tIns="45677" rIns="91355" bIns="4567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a:p>
            <a:pPr defTabSz="913614" eaLnBrk="0" fontAlgn="base" hangingPunct="0">
              <a:spcBef>
                <a:spcPct val="0"/>
              </a:spcBef>
              <a:spcAft>
                <a:spcPct val="0"/>
              </a:spcAft>
              <a:defRPr/>
            </a:pPr>
            <a:endParaRPr lang="de-DE" altLang="de-DE" smtClean="0">
              <a:solidFill>
                <a:srgbClr val="000000"/>
              </a:solidFill>
            </a:endParaRPr>
          </a:p>
        </p:txBody>
      </p:sp>
    </p:spTree>
    <p:extLst>
      <p:ext uri="{BB962C8B-B14F-4D97-AF65-F5344CB8AC3E}">
        <p14:creationId xmlns:p14="http://schemas.microsoft.com/office/powerpoint/2010/main" val="21211115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Front page">
    <p:spTree>
      <p:nvGrpSpPr>
        <p:cNvPr id="1" name=""/>
        <p:cNvGrpSpPr/>
        <p:nvPr/>
      </p:nvGrpSpPr>
      <p:grpSpPr>
        <a:xfrm>
          <a:off x="0" y="0"/>
          <a:ext cx="0" cy="0"/>
          <a:chOff x="0" y="0"/>
          <a:chExt cx="0" cy="0"/>
        </a:xfrm>
      </p:grpSpPr>
      <p:sp>
        <p:nvSpPr>
          <p:cNvPr id="6" name="Rechteck 5"/>
          <p:cNvSpPr/>
          <p:nvPr userDrawn="1"/>
        </p:nvSpPr>
        <p:spPr>
          <a:xfrm>
            <a:off x="-6001" y="1404234"/>
            <a:ext cx="10699401" cy="153625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84561" y="6410571"/>
            <a:ext cx="2124278" cy="34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a:xfrm>
            <a:off x="8" y="1332223"/>
            <a:ext cx="4284561" cy="25204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9" name="Rechteck 8"/>
          <p:cNvSpPr/>
          <p:nvPr userDrawn="1"/>
        </p:nvSpPr>
        <p:spPr>
          <a:xfrm>
            <a:off x="8551120" y="1332223"/>
            <a:ext cx="2142280" cy="25204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0" name="Rechteck 9"/>
          <p:cNvSpPr/>
          <p:nvPr userDrawn="1"/>
        </p:nvSpPr>
        <p:spPr>
          <a:xfrm>
            <a:off x="4266560" y="1332223"/>
            <a:ext cx="4284561" cy="252042"/>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1" name="Rechteck 10"/>
          <p:cNvSpPr/>
          <p:nvPr userDrawn="1"/>
        </p:nvSpPr>
        <p:spPr>
          <a:xfrm>
            <a:off x="9" y="1560260"/>
            <a:ext cx="252033" cy="138023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91355" tIns="45677" rIns="91355" bIns="45677"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913614" eaLnBrk="0" fontAlgn="base" hangingPunct="0">
              <a:spcBef>
                <a:spcPct val="0"/>
              </a:spcBef>
              <a:spcAft>
                <a:spcPct val="0"/>
              </a:spcAft>
              <a:defRPr/>
            </a:pPr>
            <a:endParaRPr lang="zh-CN" altLang="zh-CN" smtClean="0">
              <a:solidFill>
                <a:srgbClr val="FFFFFF"/>
              </a:solidFill>
              <a:latin typeface="Arial" charset="0"/>
              <a:ea typeface="宋体" charset="-122"/>
            </a:endParaRPr>
          </a:p>
        </p:txBody>
      </p:sp>
      <p:sp>
        <p:nvSpPr>
          <p:cNvPr id="12" name="Line 52"/>
          <p:cNvSpPr>
            <a:spLocks noChangeShapeType="1"/>
          </p:cNvSpPr>
          <p:nvPr userDrawn="1"/>
        </p:nvSpPr>
        <p:spPr bwMode="auto">
          <a:xfrm>
            <a:off x="738097" y="1764295"/>
            <a:ext cx="0" cy="64660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wrap="none" lIns="91355" tIns="45677" rIns="91355" bIns="45677" anchor="ctr"/>
          <a:lstStyle/>
          <a:p>
            <a:pPr defTabSz="913614" eaLnBrk="0" fontAlgn="base" hangingPunct="0">
              <a:spcBef>
                <a:spcPct val="0"/>
              </a:spcBef>
              <a:spcAft>
                <a:spcPct val="0"/>
              </a:spcAft>
            </a:pPr>
            <a:endParaRPr lang="de-DE" smtClean="0">
              <a:solidFill>
                <a:srgbClr val="000000"/>
              </a:solidFill>
              <a:latin typeface="Times New Roman" pitchFamily="18" charset="0"/>
            </a:endParaRPr>
          </a:p>
        </p:txBody>
      </p:sp>
      <p:sp>
        <p:nvSpPr>
          <p:cNvPr id="13" name="Textplatzhalter 12"/>
          <p:cNvSpPr>
            <a:spLocks noGrp="1"/>
          </p:cNvSpPr>
          <p:nvPr>
            <p:ph type="body" sz="quarter" idx="13"/>
          </p:nvPr>
        </p:nvSpPr>
        <p:spPr>
          <a:xfrm>
            <a:off x="800159" y="1650939"/>
            <a:ext cx="9893251" cy="617526"/>
          </a:xfrm>
        </p:spPr>
        <p:txBody>
          <a:bodyPr>
            <a:normAutofit/>
          </a:bodyPr>
          <a:lstStyle>
            <a:lvl1pPr marL="0" indent="0">
              <a:buNone/>
              <a:defRPr sz="2600" b="1">
                <a:solidFill>
                  <a:schemeClr val="bg1"/>
                </a:solidFill>
                <a:latin typeface="Arial" pitchFamily="34" charset="0"/>
                <a:cs typeface="Arial" pitchFamily="34" charset="0"/>
              </a:defRPr>
            </a:lvl1pPr>
          </a:lstStyle>
          <a:p>
            <a:pPr lvl="0"/>
            <a:r>
              <a:rPr lang="de-DE" smtClean="0"/>
              <a:t>Textmasterformat bearbeiten</a:t>
            </a:r>
          </a:p>
        </p:txBody>
      </p:sp>
      <p:sp>
        <p:nvSpPr>
          <p:cNvPr id="16" name="Textplatzhalter 15"/>
          <p:cNvSpPr>
            <a:spLocks noGrp="1"/>
          </p:cNvSpPr>
          <p:nvPr>
            <p:ph type="body" sz="quarter" idx="14"/>
          </p:nvPr>
        </p:nvSpPr>
        <p:spPr>
          <a:xfrm>
            <a:off x="800159" y="2143928"/>
            <a:ext cx="9893251" cy="556593"/>
          </a:xfrm>
        </p:spPr>
        <p:txBody>
          <a:bodyPr>
            <a:noAutofit/>
          </a:bodyPr>
          <a:lstStyle>
            <a:lvl1pPr marL="0" indent="0">
              <a:buNone/>
              <a:defRPr sz="1600">
                <a:solidFill>
                  <a:schemeClr val="bg1"/>
                </a:solidFill>
                <a:latin typeface="Arial" pitchFamily="34" charset="0"/>
                <a:cs typeface="Arial" pitchFamily="34" charset="0"/>
              </a:defRPr>
            </a:lvl1pPr>
          </a:lstStyle>
          <a:p>
            <a:pPr lvl="0"/>
            <a:r>
              <a:rPr lang="de-DE" smtClean="0"/>
              <a:t>Textmasterformat bearbeiten</a:t>
            </a:r>
          </a:p>
        </p:txBody>
      </p:sp>
      <p:sp>
        <p:nvSpPr>
          <p:cNvPr id="20" name="Textplatzhalter 19"/>
          <p:cNvSpPr>
            <a:spLocks noGrp="1"/>
          </p:cNvSpPr>
          <p:nvPr>
            <p:ph type="body" sz="quarter" idx="15"/>
          </p:nvPr>
        </p:nvSpPr>
        <p:spPr>
          <a:xfrm>
            <a:off x="810196" y="2628513"/>
            <a:ext cx="1598440" cy="225321"/>
          </a:xfrm>
        </p:spPr>
        <p:txBody>
          <a:bodyPr>
            <a:noAutofit/>
          </a:bodyPr>
          <a:lstStyle>
            <a:lvl1pPr marL="0" indent="0">
              <a:buNone/>
              <a:defRPr sz="900" baseline="0">
                <a:solidFill>
                  <a:srgbClr val="D8DADC"/>
                </a:solidFill>
                <a:latin typeface="Arial" pitchFamily="34" charset="0"/>
                <a:cs typeface="Arial" pitchFamily="34" charset="0"/>
              </a:defRPr>
            </a:lvl1pPr>
          </a:lstStyle>
          <a:p>
            <a:pPr lvl="0"/>
            <a:r>
              <a:rPr lang="de-DE" smtClean="0"/>
              <a:t>Textmasterformat bearbeiten</a:t>
            </a:r>
          </a:p>
        </p:txBody>
      </p:sp>
      <p:sp>
        <p:nvSpPr>
          <p:cNvPr id="5" name="Bildplatzhalter 4"/>
          <p:cNvSpPr>
            <a:spLocks noGrp="1"/>
          </p:cNvSpPr>
          <p:nvPr>
            <p:ph type="pic" sz="quarter" idx="17"/>
          </p:nvPr>
        </p:nvSpPr>
        <p:spPr>
          <a:xfrm>
            <a:off x="7218908" y="2484487"/>
            <a:ext cx="3024336" cy="1944216"/>
          </a:xfrm>
        </p:spPr>
        <p:txBody>
          <a:bodyPr>
            <a:noAutofit/>
          </a:bodyPr>
          <a:lstStyle>
            <a:lvl1pPr>
              <a:defRPr sz="2800" baseline="0"/>
            </a:lvl1pPr>
          </a:lstStyle>
          <a:p>
            <a:pPr lvl="0"/>
            <a:r>
              <a:rPr lang="de-DE" noProof="0" smtClean="0"/>
              <a:t>Bild durch Klicken auf Symbol hinzufügen</a:t>
            </a:r>
            <a:endParaRPr lang="de-DE" noProof="0" dirty="0"/>
          </a:p>
        </p:txBody>
      </p:sp>
    </p:spTree>
    <p:extLst>
      <p:ext uri="{BB962C8B-B14F-4D97-AF65-F5344CB8AC3E}">
        <p14:creationId xmlns:p14="http://schemas.microsoft.com/office/powerpoint/2010/main" val="420825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5" Type="http://schemas.openxmlformats.org/officeDocument/2006/relationships/slideLayout" Target="../slideLayouts/slideLayout196.xml"/><Relationship Id="rId4" Type="http://schemas.openxmlformats.org/officeDocument/2006/relationships/slideLayout" Target="../slideLayouts/slideLayout19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10" Type="http://schemas.openxmlformats.org/officeDocument/2006/relationships/theme" Target="../theme/theme11.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2.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3.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4.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15.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16.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17.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1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5" Type="http://schemas.openxmlformats.org/officeDocument/2006/relationships/slideLayout" Target="../slideLayouts/slideLayout290.xml"/><Relationship Id="rId10" Type="http://schemas.openxmlformats.org/officeDocument/2006/relationships/theme" Target="../theme/theme19.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10" Type="http://schemas.openxmlformats.org/officeDocument/2006/relationships/theme" Target="../theme/theme20.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1.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theme" Target="../theme/theme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34" Type="http://schemas.openxmlformats.org/officeDocument/2006/relationships/theme" Target="../theme/theme4.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34" Type="http://schemas.openxmlformats.org/officeDocument/2006/relationships/theme" Target="../theme/theme5.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theme" Target="../theme/theme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theme" Target="../theme/theme7.xml"/><Relationship Id="rId5" Type="http://schemas.openxmlformats.org/officeDocument/2006/relationships/slideLayout" Target="../slideLayouts/slideLayout181.xml"/><Relationship Id="rId4"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8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theme" Target="../theme/theme8.xml"/><Relationship Id="rId5" Type="http://schemas.openxmlformats.org/officeDocument/2006/relationships/slideLayout" Target="../slideLayouts/slideLayout186.xml"/><Relationship Id="rId4" Type="http://schemas.openxmlformats.org/officeDocument/2006/relationships/slideLayout" Target="../slideLayouts/slideLayout18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8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theme" Target="../theme/theme9.xml"/><Relationship Id="rId5" Type="http://schemas.openxmlformats.org/officeDocument/2006/relationships/slideLayout" Target="../slideLayouts/slideLayout191.xml"/><Relationship Id="rId4"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16"/>
            <a:ext cx="9624060" cy="1260211"/>
          </a:xfrm>
          <a:prstGeom prst="rect">
            <a:avLst/>
          </a:prstGeom>
        </p:spPr>
        <p:txBody>
          <a:bodyPr vert="horz" lIns="116668" tIns="58333" rIns="116668" bIns="58333"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668" tIns="58333" rIns="116668" bIns="58333"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6" y="7008171"/>
            <a:ext cx="2495127" cy="402568"/>
          </a:xfrm>
          <a:prstGeom prst="rect">
            <a:avLst/>
          </a:prstGeom>
        </p:spPr>
        <p:txBody>
          <a:bodyPr vert="horz" lIns="116668" tIns="58333" rIns="116668" bIns="58333" rtlCol="0" anchor="ctr"/>
          <a:lstStyle>
            <a:lvl1pPr algn="l">
              <a:defRPr sz="1500">
                <a:solidFill>
                  <a:schemeClr val="tx1">
                    <a:tint val="75000"/>
                  </a:schemeClr>
                </a:solidFill>
              </a:defRPr>
            </a:lvl1pPr>
          </a:lstStyle>
          <a:p>
            <a:fld id="{5C65FA37-293C-4C79-9C18-74A61557DD34}" type="datetimeFigureOut">
              <a:rPr lang="de-DE" smtClean="0"/>
              <a:pPr/>
              <a:t>17.10.2016</a:t>
            </a:fld>
            <a:endParaRPr lang="de-DE"/>
          </a:p>
        </p:txBody>
      </p:sp>
      <p:sp>
        <p:nvSpPr>
          <p:cNvPr id="5" name="Fußzeilenplatzhalter 4"/>
          <p:cNvSpPr>
            <a:spLocks noGrp="1"/>
          </p:cNvSpPr>
          <p:nvPr>
            <p:ph type="ftr" sz="quarter" idx="3"/>
          </p:nvPr>
        </p:nvSpPr>
        <p:spPr>
          <a:xfrm>
            <a:off x="3653593" y="7008171"/>
            <a:ext cx="3386243" cy="402568"/>
          </a:xfrm>
          <a:prstGeom prst="rect">
            <a:avLst/>
          </a:prstGeom>
        </p:spPr>
        <p:txBody>
          <a:bodyPr vert="horz" lIns="116668" tIns="58333" rIns="116668" bIns="58333" rtlCol="0" anchor="ctr"/>
          <a:lstStyle>
            <a:lvl1pPr algn="ctr">
              <a:defRPr sz="15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668" tIns="58333" rIns="116668" bIns="58333" rtlCol="0" anchor="ctr"/>
          <a:lstStyle>
            <a:lvl1pPr algn="r">
              <a:defRPr sz="1500">
                <a:solidFill>
                  <a:schemeClr val="tx1">
                    <a:tint val="75000"/>
                  </a:schemeClr>
                </a:solidFill>
              </a:defRPr>
            </a:lvl1pPr>
          </a:lstStyle>
          <a:p>
            <a:fld id="{B7ED7F07-38D7-4ACB-BC70-837253F80C6C}" type="slidenum">
              <a:rPr lang="de-DE" smtClean="0"/>
              <a:pPr/>
              <a:t>‹Nr.›</a:t>
            </a:fld>
            <a:endParaRPr lang="de-DE"/>
          </a:p>
        </p:txBody>
      </p:sp>
    </p:spTree>
    <p:extLst>
      <p:ext uri="{BB962C8B-B14F-4D97-AF65-F5344CB8AC3E}">
        <p14:creationId xmlns:p14="http://schemas.microsoft.com/office/powerpoint/2010/main" val="575774561"/>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1" r:id="rId4"/>
    <p:sldLayoutId id="2147483662" r:id="rId5"/>
    <p:sldLayoutId id="2147483668" r:id="rId6"/>
    <p:sldLayoutId id="2147483670" r:id="rId7"/>
    <p:sldLayoutId id="2147483663" r:id="rId8"/>
    <p:sldLayoutId id="2147483671" r:id="rId9"/>
    <p:sldLayoutId id="2147483690" r:id="rId10"/>
    <p:sldLayoutId id="2147484030" r:id="rId11"/>
  </p:sldLayoutIdLst>
  <p:timing>
    <p:tnLst>
      <p:par>
        <p:cTn id="1" dur="indefinite" restart="never" nodeType="tmRoot"/>
      </p:par>
    </p:tnLst>
  </p:timing>
  <p:txStyles>
    <p:titleStyle>
      <a:lvl1pPr algn="ctr" defTabSz="1166676" rtl="0" eaLnBrk="1" latinLnBrk="0" hangingPunct="1">
        <a:spcBef>
          <a:spcPct val="0"/>
        </a:spcBef>
        <a:buNone/>
        <a:defRPr sz="5600" kern="1200">
          <a:solidFill>
            <a:schemeClr val="tx1"/>
          </a:solidFill>
          <a:latin typeface="+mj-lt"/>
          <a:ea typeface="+mj-ea"/>
          <a:cs typeface="+mj-cs"/>
        </a:defRPr>
      </a:lvl1pPr>
    </p:titleStyle>
    <p:bodyStyle>
      <a:lvl1pPr marL="437504" indent="-437504" algn="l" defTabSz="1166676"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7926" indent="-364590" algn="l" defTabSz="1166676"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58347" indent="-291667" algn="l" defTabSz="1166676"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1686" indent="-291667" algn="l" defTabSz="1166676"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5021" indent="-291667" algn="l" defTabSz="1166676"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08359" indent="-291667" algn="l" defTabSz="1166676"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1699" indent="-291667" algn="l" defTabSz="1166676"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5038" indent="-291667" algn="l" defTabSz="1166676"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58375" indent="-291667" algn="l" defTabSz="1166676"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6676" rtl="0" eaLnBrk="1" latinLnBrk="0" hangingPunct="1">
        <a:defRPr sz="2300" kern="1200">
          <a:solidFill>
            <a:schemeClr val="tx1"/>
          </a:solidFill>
          <a:latin typeface="+mn-lt"/>
          <a:ea typeface="+mn-ea"/>
          <a:cs typeface="+mn-cs"/>
        </a:defRPr>
      </a:lvl1pPr>
      <a:lvl2pPr marL="583338" algn="l" defTabSz="1166676" rtl="0" eaLnBrk="1" latinLnBrk="0" hangingPunct="1">
        <a:defRPr sz="2300" kern="1200">
          <a:solidFill>
            <a:schemeClr val="tx1"/>
          </a:solidFill>
          <a:latin typeface="+mn-lt"/>
          <a:ea typeface="+mn-ea"/>
          <a:cs typeface="+mn-cs"/>
        </a:defRPr>
      </a:lvl2pPr>
      <a:lvl3pPr marL="1166676" algn="l" defTabSz="1166676" rtl="0" eaLnBrk="1" latinLnBrk="0" hangingPunct="1">
        <a:defRPr sz="2300" kern="1200">
          <a:solidFill>
            <a:schemeClr val="tx1"/>
          </a:solidFill>
          <a:latin typeface="+mn-lt"/>
          <a:ea typeface="+mn-ea"/>
          <a:cs typeface="+mn-cs"/>
        </a:defRPr>
      </a:lvl3pPr>
      <a:lvl4pPr marL="1750012" algn="l" defTabSz="1166676" rtl="0" eaLnBrk="1" latinLnBrk="0" hangingPunct="1">
        <a:defRPr sz="2300" kern="1200">
          <a:solidFill>
            <a:schemeClr val="tx1"/>
          </a:solidFill>
          <a:latin typeface="+mn-lt"/>
          <a:ea typeface="+mn-ea"/>
          <a:cs typeface="+mn-cs"/>
        </a:defRPr>
      </a:lvl4pPr>
      <a:lvl5pPr marL="2333353" algn="l" defTabSz="1166676" rtl="0" eaLnBrk="1" latinLnBrk="0" hangingPunct="1">
        <a:defRPr sz="2300" kern="1200">
          <a:solidFill>
            <a:schemeClr val="tx1"/>
          </a:solidFill>
          <a:latin typeface="+mn-lt"/>
          <a:ea typeface="+mn-ea"/>
          <a:cs typeface="+mn-cs"/>
        </a:defRPr>
      </a:lvl5pPr>
      <a:lvl6pPr marL="2916692" algn="l" defTabSz="1166676" rtl="0" eaLnBrk="1" latinLnBrk="0" hangingPunct="1">
        <a:defRPr sz="2300" kern="1200">
          <a:solidFill>
            <a:schemeClr val="tx1"/>
          </a:solidFill>
          <a:latin typeface="+mn-lt"/>
          <a:ea typeface="+mn-ea"/>
          <a:cs typeface="+mn-cs"/>
        </a:defRPr>
      </a:lvl6pPr>
      <a:lvl7pPr marL="3500028" algn="l" defTabSz="1166676" rtl="0" eaLnBrk="1" latinLnBrk="0" hangingPunct="1">
        <a:defRPr sz="2300" kern="1200">
          <a:solidFill>
            <a:schemeClr val="tx1"/>
          </a:solidFill>
          <a:latin typeface="+mn-lt"/>
          <a:ea typeface="+mn-ea"/>
          <a:cs typeface="+mn-cs"/>
        </a:defRPr>
      </a:lvl7pPr>
      <a:lvl8pPr marL="4083368" algn="l" defTabSz="1166676" rtl="0" eaLnBrk="1" latinLnBrk="0" hangingPunct="1">
        <a:defRPr sz="2300" kern="1200">
          <a:solidFill>
            <a:schemeClr val="tx1"/>
          </a:solidFill>
          <a:latin typeface="+mn-lt"/>
          <a:ea typeface="+mn-ea"/>
          <a:cs typeface="+mn-cs"/>
        </a:defRPr>
      </a:lvl8pPr>
      <a:lvl9pPr marL="4666702" algn="l" defTabSz="1166676" rtl="0" eaLnBrk="1" latinLnBrk="0" hangingPunct="1">
        <a:defRPr sz="2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824" tIns="58412" rIns="116824" bIns="58412"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824" tIns="58412" rIns="116824" bIns="58412"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0" y="7008171"/>
            <a:ext cx="2495127" cy="402568"/>
          </a:xfrm>
          <a:prstGeom prst="rect">
            <a:avLst/>
          </a:prstGeom>
        </p:spPr>
        <p:txBody>
          <a:bodyPr vert="horz" lIns="116824" tIns="58412" rIns="116824" bIns="58412" rtlCol="0" anchor="ctr"/>
          <a:lstStyle>
            <a:lvl1pPr algn="l">
              <a:defRPr sz="1500">
                <a:solidFill>
                  <a:schemeClr val="tx1">
                    <a:tint val="75000"/>
                  </a:schemeClr>
                </a:solidFill>
              </a:defRPr>
            </a:lvl1pPr>
          </a:lstStyle>
          <a:p>
            <a:pPr defTabSz="1168237"/>
            <a:fld id="{5C65FA37-293C-4C79-9C18-74A61557DD34}" type="datetimeFigureOut">
              <a:rPr lang="de-DE" smtClean="0">
                <a:solidFill>
                  <a:srgbClr val="000000">
                    <a:tint val="75000"/>
                  </a:srgbClr>
                </a:solidFill>
                <a:cs typeface="Arial" charset="0"/>
              </a:rPr>
              <a:pPr defTabSz="1168237"/>
              <a:t>17.10.2016</a:t>
            </a:fld>
            <a:endParaRPr lang="de-DE" dirty="0">
              <a:solidFill>
                <a:srgbClr val="000000">
                  <a:tint val="75000"/>
                </a:srgbClr>
              </a:solidFill>
              <a:cs typeface="Arial" charset="0"/>
            </a:endParaRPr>
          </a:p>
        </p:txBody>
      </p:sp>
      <p:sp>
        <p:nvSpPr>
          <p:cNvPr id="5" name="Fußzeilenplatzhalter 4"/>
          <p:cNvSpPr>
            <a:spLocks noGrp="1"/>
          </p:cNvSpPr>
          <p:nvPr>
            <p:ph type="ftr" sz="quarter" idx="3"/>
          </p:nvPr>
        </p:nvSpPr>
        <p:spPr>
          <a:xfrm>
            <a:off x="3653579" y="7008171"/>
            <a:ext cx="3386243" cy="402568"/>
          </a:xfrm>
          <a:prstGeom prst="rect">
            <a:avLst/>
          </a:prstGeom>
        </p:spPr>
        <p:txBody>
          <a:bodyPr vert="horz" lIns="116824" tIns="58412" rIns="116824" bIns="58412" rtlCol="0" anchor="ctr"/>
          <a:lstStyle>
            <a:lvl1pPr algn="ctr">
              <a:defRPr sz="1500">
                <a:solidFill>
                  <a:schemeClr val="tx1">
                    <a:tint val="75000"/>
                  </a:schemeClr>
                </a:solidFill>
              </a:defRPr>
            </a:lvl1pPr>
          </a:lstStyle>
          <a:p>
            <a:pPr defTabSz="1168237"/>
            <a:endParaRPr lang="de-DE" dirty="0">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824" tIns="58412" rIns="116824" bIns="58412" rtlCol="0" anchor="ctr"/>
          <a:lstStyle>
            <a:lvl1pPr algn="r">
              <a:defRPr sz="1500">
                <a:solidFill>
                  <a:schemeClr val="tx1">
                    <a:tint val="75000"/>
                  </a:schemeClr>
                </a:solidFill>
              </a:defRPr>
            </a:lvl1pPr>
          </a:lstStyle>
          <a:p>
            <a:pPr defTabSz="1168237"/>
            <a:fld id="{B7ED7F07-38D7-4ACB-BC70-837253F80C6C}" type="slidenum">
              <a:rPr lang="de-DE" smtClean="0">
                <a:solidFill>
                  <a:srgbClr val="000000">
                    <a:tint val="75000"/>
                  </a:srgbClr>
                </a:solidFill>
                <a:cs typeface="Arial" charset="0"/>
              </a:rPr>
              <a:pPr defTabSz="1168237"/>
              <a:t>‹Nr.›</a:t>
            </a:fld>
            <a:endParaRPr lang="de-DE" dirty="0">
              <a:solidFill>
                <a:srgbClr val="000000">
                  <a:tint val="75000"/>
                </a:srgbClr>
              </a:solidFill>
              <a:cs typeface="Arial" charset="0"/>
            </a:endParaRPr>
          </a:p>
        </p:txBody>
      </p:sp>
    </p:spTree>
    <p:extLst>
      <p:ext uri="{BB962C8B-B14F-4D97-AF65-F5344CB8AC3E}">
        <p14:creationId xmlns:p14="http://schemas.microsoft.com/office/powerpoint/2010/main" val="233277147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Lst>
  <p:timing>
    <p:tnLst>
      <p:par>
        <p:cTn id="1" dur="indefinite" restart="never" nodeType="tmRoot"/>
      </p:par>
    </p:tnLst>
  </p:timing>
  <p:txStyles>
    <p:titleStyle>
      <a:lvl1pPr algn="ctr" defTabSz="1168237" rtl="0" eaLnBrk="1" latinLnBrk="0" hangingPunct="1">
        <a:spcBef>
          <a:spcPct val="0"/>
        </a:spcBef>
        <a:buNone/>
        <a:defRPr sz="5600" kern="1200">
          <a:solidFill>
            <a:schemeClr val="tx1"/>
          </a:solidFill>
          <a:latin typeface="+mj-lt"/>
          <a:ea typeface="+mj-ea"/>
          <a:cs typeface="+mj-cs"/>
        </a:defRPr>
      </a:lvl1pPr>
    </p:titleStyle>
    <p:bodyStyle>
      <a:lvl1pPr marL="438089" indent="-438089" algn="l" defTabSz="1168237"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9193" indent="-365074" algn="l" defTabSz="1168237"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0297" indent="-292059" algn="l" defTabSz="1168237"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4416"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8534"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824" tIns="58412" rIns="116824" bIns="58412"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824" tIns="58412" rIns="116824" bIns="58412"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0" y="7008171"/>
            <a:ext cx="2495127" cy="402568"/>
          </a:xfrm>
          <a:prstGeom prst="rect">
            <a:avLst/>
          </a:prstGeom>
        </p:spPr>
        <p:txBody>
          <a:bodyPr vert="horz" lIns="116824" tIns="58412" rIns="116824" bIns="58412" rtlCol="0" anchor="ctr"/>
          <a:lstStyle>
            <a:lvl1pPr algn="l">
              <a:defRPr sz="1500">
                <a:solidFill>
                  <a:schemeClr val="tx1">
                    <a:tint val="75000"/>
                  </a:schemeClr>
                </a:solidFill>
              </a:defRPr>
            </a:lvl1pPr>
          </a:lstStyle>
          <a:p>
            <a:pPr defTabSz="1168237"/>
            <a:fld id="{5C65FA37-293C-4C79-9C18-74A61557DD34}" type="datetimeFigureOut">
              <a:rPr lang="de-DE" smtClean="0">
                <a:solidFill>
                  <a:srgbClr val="000000">
                    <a:tint val="75000"/>
                  </a:srgbClr>
                </a:solidFill>
                <a:cs typeface="Arial" charset="0"/>
              </a:rPr>
              <a:pPr defTabSz="1168237"/>
              <a:t>17.10.2016</a:t>
            </a:fld>
            <a:endParaRPr lang="de-DE" dirty="0">
              <a:solidFill>
                <a:srgbClr val="000000">
                  <a:tint val="75000"/>
                </a:srgbClr>
              </a:solidFill>
              <a:cs typeface="Arial" charset="0"/>
            </a:endParaRPr>
          </a:p>
        </p:txBody>
      </p:sp>
      <p:sp>
        <p:nvSpPr>
          <p:cNvPr id="5" name="Fußzeilenplatzhalter 4"/>
          <p:cNvSpPr>
            <a:spLocks noGrp="1"/>
          </p:cNvSpPr>
          <p:nvPr>
            <p:ph type="ftr" sz="quarter" idx="3"/>
          </p:nvPr>
        </p:nvSpPr>
        <p:spPr>
          <a:xfrm>
            <a:off x="3653579" y="7008171"/>
            <a:ext cx="3386243" cy="402568"/>
          </a:xfrm>
          <a:prstGeom prst="rect">
            <a:avLst/>
          </a:prstGeom>
        </p:spPr>
        <p:txBody>
          <a:bodyPr vert="horz" lIns="116824" tIns="58412" rIns="116824" bIns="58412" rtlCol="0" anchor="ctr"/>
          <a:lstStyle>
            <a:lvl1pPr algn="ctr">
              <a:defRPr sz="1500">
                <a:solidFill>
                  <a:schemeClr val="tx1">
                    <a:tint val="75000"/>
                  </a:schemeClr>
                </a:solidFill>
              </a:defRPr>
            </a:lvl1pPr>
          </a:lstStyle>
          <a:p>
            <a:pPr defTabSz="1168237"/>
            <a:endParaRPr lang="de-DE" dirty="0">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824" tIns="58412" rIns="116824" bIns="58412" rtlCol="0" anchor="ctr"/>
          <a:lstStyle>
            <a:lvl1pPr algn="r">
              <a:defRPr sz="1500">
                <a:solidFill>
                  <a:schemeClr val="tx1">
                    <a:tint val="75000"/>
                  </a:schemeClr>
                </a:solidFill>
              </a:defRPr>
            </a:lvl1pPr>
          </a:lstStyle>
          <a:p>
            <a:pPr defTabSz="1168237"/>
            <a:fld id="{B7ED7F07-38D7-4ACB-BC70-837253F80C6C}" type="slidenum">
              <a:rPr lang="de-DE" smtClean="0">
                <a:solidFill>
                  <a:srgbClr val="000000">
                    <a:tint val="75000"/>
                  </a:srgbClr>
                </a:solidFill>
                <a:cs typeface="Arial" charset="0"/>
              </a:rPr>
              <a:pPr defTabSz="1168237"/>
              <a:t>‹Nr.›</a:t>
            </a:fld>
            <a:endParaRPr lang="de-DE" dirty="0">
              <a:solidFill>
                <a:srgbClr val="000000">
                  <a:tint val="75000"/>
                </a:srgbClr>
              </a:solidFill>
              <a:cs typeface="Arial" charset="0"/>
            </a:endParaRPr>
          </a:p>
        </p:txBody>
      </p:sp>
    </p:spTree>
    <p:extLst>
      <p:ext uri="{BB962C8B-B14F-4D97-AF65-F5344CB8AC3E}">
        <p14:creationId xmlns:p14="http://schemas.microsoft.com/office/powerpoint/2010/main" val="250402282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Lst>
  <p:timing>
    <p:tnLst>
      <p:par>
        <p:cTn id="1" dur="indefinite" restart="never" nodeType="tmRoot"/>
      </p:par>
    </p:tnLst>
  </p:timing>
  <p:txStyles>
    <p:titleStyle>
      <a:lvl1pPr algn="ctr" defTabSz="1168237" rtl="0" eaLnBrk="1" latinLnBrk="0" hangingPunct="1">
        <a:spcBef>
          <a:spcPct val="0"/>
        </a:spcBef>
        <a:buNone/>
        <a:defRPr sz="5600" kern="1200">
          <a:solidFill>
            <a:schemeClr val="tx1"/>
          </a:solidFill>
          <a:latin typeface="+mj-lt"/>
          <a:ea typeface="+mj-ea"/>
          <a:cs typeface="+mj-cs"/>
        </a:defRPr>
      </a:lvl1pPr>
    </p:titleStyle>
    <p:bodyStyle>
      <a:lvl1pPr marL="438089" indent="-438089" algn="l" defTabSz="1168237"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9193" indent="-365074" algn="l" defTabSz="1168237"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0297" indent="-292059" algn="l" defTabSz="1168237"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4416"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8534"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95703574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9945322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3288603352"/>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274322043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132155968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177597167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170849551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824" tIns="58412" rIns="116824" bIns="58412"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824" tIns="58412" rIns="116824" bIns="58412"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0" y="7008171"/>
            <a:ext cx="2495127" cy="402568"/>
          </a:xfrm>
          <a:prstGeom prst="rect">
            <a:avLst/>
          </a:prstGeom>
        </p:spPr>
        <p:txBody>
          <a:bodyPr vert="horz" lIns="116824" tIns="58412" rIns="116824" bIns="58412" rtlCol="0" anchor="ctr"/>
          <a:lstStyle>
            <a:lvl1pPr algn="l">
              <a:defRPr sz="1500">
                <a:solidFill>
                  <a:schemeClr val="tx1">
                    <a:tint val="75000"/>
                  </a:schemeClr>
                </a:solidFill>
              </a:defRPr>
            </a:lvl1pPr>
          </a:lstStyle>
          <a:p>
            <a:pPr defTabSz="1168237"/>
            <a:fld id="{5C65FA37-293C-4C79-9C18-74A61557DD34}" type="datetimeFigureOut">
              <a:rPr lang="de-DE" smtClean="0">
                <a:solidFill>
                  <a:srgbClr val="000000">
                    <a:tint val="75000"/>
                  </a:srgbClr>
                </a:solidFill>
                <a:cs typeface="Arial" charset="0"/>
              </a:rPr>
              <a:pPr defTabSz="1168237"/>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79" y="7008171"/>
            <a:ext cx="3386243" cy="402568"/>
          </a:xfrm>
          <a:prstGeom prst="rect">
            <a:avLst/>
          </a:prstGeom>
        </p:spPr>
        <p:txBody>
          <a:bodyPr vert="horz" lIns="116824" tIns="58412" rIns="116824" bIns="58412" rtlCol="0" anchor="ctr"/>
          <a:lstStyle>
            <a:lvl1pPr algn="ctr">
              <a:defRPr sz="1500">
                <a:solidFill>
                  <a:schemeClr val="tx1">
                    <a:tint val="75000"/>
                  </a:schemeClr>
                </a:solidFill>
              </a:defRPr>
            </a:lvl1pPr>
          </a:lstStyle>
          <a:p>
            <a:pPr defTabSz="1168237"/>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824" tIns="58412" rIns="116824" bIns="58412" rtlCol="0" anchor="ctr"/>
          <a:lstStyle>
            <a:lvl1pPr algn="r">
              <a:defRPr sz="1500">
                <a:solidFill>
                  <a:schemeClr val="tx1">
                    <a:tint val="75000"/>
                  </a:schemeClr>
                </a:solidFill>
              </a:defRPr>
            </a:lvl1pPr>
          </a:lstStyle>
          <a:p>
            <a:pPr defTabSz="1168237"/>
            <a:fld id="{B7ED7F07-38D7-4ACB-BC70-837253F80C6C}" type="slidenum">
              <a:rPr lang="de-DE" smtClean="0">
                <a:solidFill>
                  <a:srgbClr val="000000">
                    <a:tint val="75000"/>
                  </a:srgbClr>
                </a:solidFill>
                <a:cs typeface="Arial" charset="0"/>
              </a:rPr>
              <a:pPr defTabSz="1168237"/>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4068851839"/>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Lst>
  <p:timing>
    <p:tnLst>
      <p:par>
        <p:cTn id="1" dur="indefinite" restart="never" nodeType="tmRoot"/>
      </p:par>
    </p:tnLst>
  </p:timing>
  <p:txStyles>
    <p:titleStyle>
      <a:lvl1pPr algn="ctr" defTabSz="1168237" rtl="0" eaLnBrk="1" latinLnBrk="0" hangingPunct="1">
        <a:spcBef>
          <a:spcPct val="0"/>
        </a:spcBef>
        <a:buNone/>
        <a:defRPr sz="5600" kern="1200">
          <a:solidFill>
            <a:schemeClr val="tx1"/>
          </a:solidFill>
          <a:latin typeface="+mj-lt"/>
          <a:ea typeface="+mj-ea"/>
          <a:cs typeface="+mj-cs"/>
        </a:defRPr>
      </a:lvl1pPr>
    </p:titleStyle>
    <p:bodyStyle>
      <a:lvl1pPr marL="438089" indent="-438089" algn="l" defTabSz="1168237"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9193" indent="-365074" algn="l" defTabSz="1168237"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0297" indent="-292059" algn="l" defTabSz="1168237"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4416"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8534"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534070" y="303064"/>
            <a:ext cx="9625260" cy="12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656" tIns="58327" rIns="116656" bIns="58327"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534070" y="1764295"/>
            <a:ext cx="9625260" cy="498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656" tIns="58327" rIns="116656" bIns="58327"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534076" y="7007685"/>
            <a:ext cx="2496327" cy="403567"/>
          </a:xfrm>
          <a:prstGeom prst="rect">
            <a:avLst/>
          </a:prstGeom>
        </p:spPr>
        <p:txBody>
          <a:bodyPr vert="horz" wrap="square" lIns="116656" tIns="58327" rIns="116656" bIns="58327" numCol="1" anchor="ctr" anchorCtr="0" compatLnSpc="1">
            <a:prstTxWarp prst="textNoShape">
              <a:avLst/>
            </a:prstTxWarp>
          </a:bodyPr>
          <a:lstStyle>
            <a:lvl1pPr eaLnBrk="1" hangingPunct="1">
              <a:defRPr sz="1500">
                <a:solidFill>
                  <a:srgbClr val="898989"/>
                </a:solidFill>
                <a:latin typeface="Times" pitchFamily="18" charset="0"/>
                <a:ea typeface="宋体" charset="-122"/>
              </a:defRPr>
            </a:lvl1pPr>
          </a:lstStyle>
          <a:p>
            <a:pPr defTabSz="913179" fontAlgn="base">
              <a:spcBef>
                <a:spcPct val="0"/>
              </a:spcBef>
              <a:spcAft>
                <a:spcPct val="0"/>
              </a:spcAft>
              <a:defRPr/>
            </a:pPr>
            <a:fld id="{A3459EA9-83CC-4439-87CF-D70DE6449542}" type="datetimeFigureOut">
              <a:rPr lang="de-DE" altLang="zh-CN" smtClean="0"/>
              <a:pPr defTabSz="913179" fontAlgn="base">
                <a:spcBef>
                  <a:spcPct val="0"/>
                </a:spcBef>
                <a:spcAft>
                  <a:spcPct val="0"/>
                </a:spcAft>
                <a:defRPr/>
              </a:pPr>
              <a:t>17.10.2016</a:t>
            </a:fld>
            <a:endParaRPr lang="de-DE" altLang="zh-CN"/>
          </a:p>
        </p:txBody>
      </p:sp>
      <p:sp>
        <p:nvSpPr>
          <p:cNvPr id="5" name="Fußzeilenplatzhalter 4"/>
          <p:cNvSpPr>
            <a:spLocks noGrp="1"/>
          </p:cNvSpPr>
          <p:nvPr>
            <p:ph type="ftr" sz="quarter" idx="3"/>
          </p:nvPr>
        </p:nvSpPr>
        <p:spPr>
          <a:xfrm>
            <a:off x="3652979" y="7007685"/>
            <a:ext cx="3387443" cy="403567"/>
          </a:xfrm>
          <a:prstGeom prst="rect">
            <a:avLst/>
          </a:prstGeom>
        </p:spPr>
        <p:txBody>
          <a:bodyPr vert="horz" wrap="square" lIns="116656" tIns="58327" rIns="116656" bIns="58327" numCol="1" anchor="ctr" anchorCtr="0" compatLnSpc="1">
            <a:prstTxWarp prst="textNoShape">
              <a:avLst/>
            </a:prstTxWarp>
          </a:bodyPr>
          <a:lstStyle>
            <a:lvl1pPr algn="ctr" eaLnBrk="1" hangingPunct="1">
              <a:defRPr sz="1500">
                <a:solidFill>
                  <a:srgbClr val="898989"/>
                </a:solidFill>
                <a:latin typeface="Times" pitchFamily="18" charset="0"/>
                <a:ea typeface="宋体" charset="-122"/>
              </a:defRPr>
            </a:lvl1pPr>
          </a:lstStyle>
          <a:p>
            <a:pPr defTabSz="913179" fontAlgn="base">
              <a:spcBef>
                <a:spcPct val="0"/>
              </a:spcBef>
              <a:spcAft>
                <a:spcPct val="0"/>
              </a:spcAft>
              <a:defRPr/>
            </a:pPr>
            <a:endParaRPr lang="zh-CN" altLang="zh-CN"/>
          </a:p>
        </p:txBody>
      </p:sp>
      <p:sp>
        <p:nvSpPr>
          <p:cNvPr id="6" name="Foliennummernplatzhalter 5"/>
          <p:cNvSpPr>
            <a:spLocks noGrp="1"/>
          </p:cNvSpPr>
          <p:nvPr>
            <p:ph type="sldNum" sz="quarter" idx="4"/>
          </p:nvPr>
        </p:nvSpPr>
        <p:spPr>
          <a:xfrm>
            <a:off x="7663003" y="7007685"/>
            <a:ext cx="2496327" cy="403567"/>
          </a:xfrm>
          <a:prstGeom prst="rect">
            <a:avLst/>
          </a:prstGeom>
        </p:spPr>
        <p:txBody>
          <a:bodyPr vert="horz" wrap="square" lIns="116656" tIns="58327" rIns="116656" bIns="58327" numCol="1" anchor="ctr" anchorCtr="0" compatLnSpc="1">
            <a:prstTxWarp prst="textNoShape">
              <a:avLst/>
            </a:prstTxWarp>
          </a:bodyPr>
          <a:lstStyle>
            <a:lvl1pPr algn="r" eaLnBrk="1" hangingPunct="1">
              <a:defRPr sz="1500">
                <a:solidFill>
                  <a:srgbClr val="898989"/>
                </a:solidFill>
                <a:latin typeface="Times" pitchFamily="18" charset="0"/>
                <a:ea typeface="宋体" charset="-122"/>
              </a:defRPr>
            </a:lvl1pPr>
          </a:lstStyle>
          <a:p>
            <a:pPr defTabSz="913179" fontAlgn="base">
              <a:spcBef>
                <a:spcPct val="0"/>
              </a:spcBef>
              <a:spcAft>
                <a:spcPct val="0"/>
              </a:spcAft>
              <a:defRPr/>
            </a:pPr>
            <a:fld id="{FBDA7681-5DE6-4262-A9F5-F3858E70C7A5}" type="slidenum">
              <a:rPr lang="de-DE" altLang="zh-CN" smtClean="0"/>
              <a:pPr defTabSz="913179" fontAlgn="base">
                <a:spcBef>
                  <a:spcPct val="0"/>
                </a:spcBef>
                <a:spcAft>
                  <a:spcPct val="0"/>
                </a:spcAft>
                <a:defRPr/>
              </a:pPr>
              <a:t>‹Nr.›</a:t>
            </a:fld>
            <a:endParaRPr lang="de-DE" altLang="zh-CN"/>
          </a:p>
        </p:txBody>
      </p:sp>
    </p:spTree>
    <p:extLst>
      <p:ext uri="{BB962C8B-B14F-4D97-AF65-F5344CB8AC3E}">
        <p14:creationId xmlns:p14="http://schemas.microsoft.com/office/powerpoint/2010/main" val="7113878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Lst>
  <p:timing>
    <p:tnLst>
      <p:par>
        <p:cTn id="1" dur="indefinite" restart="never" nodeType="tmRoot"/>
      </p:par>
    </p:tnLst>
  </p:timing>
  <p:txStyles>
    <p:titleStyle>
      <a:lvl1pPr algn="ctr" defTabSz="1165585" rtl="0" eaLnBrk="0" fontAlgn="base" hangingPunct="0">
        <a:spcBef>
          <a:spcPct val="0"/>
        </a:spcBef>
        <a:spcAft>
          <a:spcPct val="0"/>
        </a:spcAft>
        <a:defRPr sz="5600" kern="1200">
          <a:solidFill>
            <a:schemeClr val="tx1"/>
          </a:solidFill>
          <a:latin typeface="+mj-lt"/>
          <a:ea typeface="+mj-ea"/>
          <a:cs typeface="+mj-cs"/>
        </a:defRPr>
      </a:lvl1pPr>
      <a:lvl2pPr algn="ctr" defTabSz="1165585" rtl="0" eaLnBrk="0" fontAlgn="base" hangingPunct="0">
        <a:spcBef>
          <a:spcPct val="0"/>
        </a:spcBef>
        <a:spcAft>
          <a:spcPct val="0"/>
        </a:spcAft>
        <a:defRPr sz="5600">
          <a:solidFill>
            <a:schemeClr val="tx1"/>
          </a:solidFill>
          <a:latin typeface="Arial" charset="0"/>
        </a:defRPr>
      </a:lvl2pPr>
      <a:lvl3pPr algn="ctr" defTabSz="1165585" rtl="0" eaLnBrk="0" fontAlgn="base" hangingPunct="0">
        <a:spcBef>
          <a:spcPct val="0"/>
        </a:spcBef>
        <a:spcAft>
          <a:spcPct val="0"/>
        </a:spcAft>
        <a:defRPr sz="5600">
          <a:solidFill>
            <a:schemeClr val="tx1"/>
          </a:solidFill>
          <a:latin typeface="Arial" charset="0"/>
        </a:defRPr>
      </a:lvl3pPr>
      <a:lvl4pPr algn="ctr" defTabSz="1165585" rtl="0" eaLnBrk="0" fontAlgn="base" hangingPunct="0">
        <a:spcBef>
          <a:spcPct val="0"/>
        </a:spcBef>
        <a:spcAft>
          <a:spcPct val="0"/>
        </a:spcAft>
        <a:defRPr sz="5600">
          <a:solidFill>
            <a:schemeClr val="tx1"/>
          </a:solidFill>
          <a:latin typeface="Arial" charset="0"/>
        </a:defRPr>
      </a:lvl4pPr>
      <a:lvl5pPr algn="ctr" defTabSz="1165585" rtl="0" eaLnBrk="0" fontAlgn="base" hangingPunct="0">
        <a:spcBef>
          <a:spcPct val="0"/>
        </a:spcBef>
        <a:spcAft>
          <a:spcPct val="0"/>
        </a:spcAft>
        <a:defRPr sz="5600">
          <a:solidFill>
            <a:schemeClr val="tx1"/>
          </a:solidFill>
          <a:latin typeface="Arial" charset="0"/>
        </a:defRPr>
      </a:lvl5pPr>
      <a:lvl6pPr marL="431477" algn="ctr" defTabSz="1165585" rtl="0" fontAlgn="base">
        <a:spcBef>
          <a:spcPct val="0"/>
        </a:spcBef>
        <a:spcAft>
          <a:spcPct val="0"/>
        </a:spcAft>
        <a:defRPr sz="5600">
          <a:solidFill>
            <a:schemeClr val="tx1"/>
          </a:solidFill>
          <a:latin typeface="Arial" charset="0"/>
        </a:defRPr>
      </a:lvl6pPr>
      <a:lvl7pPr marL="862954" algn="ctr" defTabSz="1165585" rtl="0" fontAlgn="base">
        <a:spcBef>
          <a:spcPct val="0"/>
        </a:spcBef>
        <a:spcAft>
          <a:spcPct val="0"/>
        </a:spcAft>
        <a:defRPr sz="5600">
          <a:solidFill>
            <a:schemeClr val="tx1"/>
          </a:solidFill>
          <a:latin typeface="Arial" charset="0"/>
        </a:defRPr>
      </a:lvl7pPr>
      <a:lvl8pPr marL="1294430" algn="ctr" defTabSz="1165585" rtl="0" fontAlgn="base">
        <a:spcBef>
          <a:spcPct val="0"/>
        </a:spcBef>
        <a:spcAft>
          <a:spcPct val="0"/>
        </a:spcAft>
        <a:defRPr sz="5600">
          <a:solidFill>
            <a:schemeClr val="tx1"/>
          </a:solidFill>
          <a:latin typeface="Arial" charset="0"/>
        </a:defRPr>
      </a:lvl8pPr>
      <a:lvl9pPr marL="1725906" algn="ctr" defTabSz="1165585" rtl="0" fontAlgn="base">
        <a:spcBef>
          <a:spcPct val="0"/>
        </a:spcBef>
        <a:spcAft>
          <a:spcPct val="0"/>
        </a:spcAft>
        <a:defRPr sz="5600">
          <a:solidFill>
            <a:schemeClr val="tx1"/>
          </a:solidFill>
          <a:latin typeface="Arial" charset="0"/>
        </a:defRPr>
      </a:lvl9pPr>
    </p:titleStyle>
    <p:bodyStyle>
      <a:lvl1pPr marL="435971" indent="-435971" algn="l" defTabSz="1165585"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6852" indent="-364057" algn="l" defTabSz="1165585"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57734" indent="-290646" algn="l" defTabSz="1165585"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0524" indent="-290646" algn="l" defTabSz="1165585"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3319" indent="-290646" algn="l" defTabSz="1165585"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08053" indent="-291639" algn="l" defTabSz="1166565"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1337" indent="-291639" algn="l" defTabSz="1166565"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4620" indent="-291639" algn="l" defTabSz="1166565"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57902" indent="-291639" algn="l" defTabSz="1166565"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6565" rtl="0" eaLnBrk="1" latinLnBrk="0" hangingPunct="1">
        <a:defRPr sz="2300" kern="1200">
          <a:solidFill>
            <a:schemeClr val="tx1"/>
          </a:solidFill>
          <a:latin typeface="+mn-lt"/>
          <a:ea typeface="+mn-ea"/>
          <a:cs typeface="+mn-cs"/>
        </a:defRPr>
      </a:lvl1pPr>
      <a:lvl2pPr marL="583282" algn="l" defTabSz="1166565" rtl="0" eaLnBrk="1" latinLnBrk="0" hangingPunct="1">
        <a:defRPr sz="2300" kern="1200">
          <a:solidFill>
            <a:schemeClr val="tx1"/>
          </a:solidFill>
          <a:latin typeface="+mn-lt"/>
          <a:ea typeface="+mn-ea"/>
          <a:cs typeface="+mn-cs"/>
        </a:defRPr>
      </a:lvl2pPr>
      <a:lvl3pPr marL="1166565" algn="l" defTabSz="1166565" rtl="0" eaLnBrk="1" latinLnBrk="0" hangingPunct="1">
        <a:defRPr sz="2300" kern="1200">
          <a:solidFill>
            <a:schemeClr val="tx1"/>
          </a:solidFill>
          <a:latin typeface="+mn-lt"/>
          <a:ea typeface="+mn-ea"/>
          <a:cs typeface="+mn-cs"/>
        </a:defRPr>
      </a:lvl3pPr>
      <a:lvl4pPr marL="1749845" algn="l" defTabSz="1166565" rtl="0" eaLnBrk="1" latinLnBrk="0" hangingPunct="1">
        <a:defRPr sz="2300" kern="1200">
          <a:solidFill>
            <a:schemeClr val="tx1"/>
          </a:solidFill>
          <a:latin typeface="+mn-lt"/>
          <a:ea typeface="+mn-ea"/>
          <a:cs typeface="+mn-cs"/>
        </a:defRPr>
      </a:lvl4pPr>
      <a:lvl5pPr marL="2333130" algn="l" defTabSz="1166565" rtl="0" eaLnBrk="1" latinLnBrk="0" hangingPunct="1">
        <a:defRPr sz="2300" kern="1200">
          <a:solidFill>
            <a:schemeClr val="tx1"/>
          </a:solidFill>
          <a:latin typeface="+mn-lt"/>
          <a:ea typeface="+mn-ea"/>
          <a:cs typeface="+mn-cs"/>
        </a:defRPr>
      </a:lvl5pPr>
      <a:lvl6pPr marL="2916414" algn="l" defTabSz="1166565" rtl="0" eaLnBrk="1" latinLnBrk="0" hangingPunct="1">
        <a:defRPr sz="2300" kern="1200">
          <a:solidFill>
            <a:schemeClr val="tx1"/>
          </a:solidFill>
          <a:latin typeface="+mn-lt"/>
          <a:ea typeface="+mn-ea"/>
          <a:cs typeface="+mn-cs"/>
        </a:defRPr>
      </a:lvl6pPr>
      <a:lvl7pPr marL="3499694" algn="l" defTabSz="1166565" rtl="0" eaLnBrk="1" latinLnBrk="0" hangingPunct="1">
        <a:defRPr sz="2300" kern="1200">
          <a:solidFill>
            <a:schemeClr val="tx1"/>
          </a:solidFill>
          <a:latin typeface="+mn-lt"/>
          <a:ea typeface="+mn-ea"/>
          <a:cs typeface="+mn-cs"/>
        </a:defRPr>
      </a:lvl7pPr>
      <a:lvl8pPr marL="4082978" algn="l" defTabSz="1166565" rtl="0" eaLnBrk="1" latinLnBrk="0" hangingPunct="1">
        <a:defRPr sz="2300" kern="1200">
          <a:solidFill>
            <a:schemeClr val="tx1"/>
          </a:solidFill>
          <a:latin typeface="+mn-lt"/>
          <a:ea typeface="+mn-ea"/>
          <a:cs typeface="+mn-cs"/>
        </a:defRPr>
      </a:lvl8pPr>
      <a:lvl9pPr marL="4666256" algn="l" defTabSz="1166565" rtl="0" eaLnBrk="1" latinLnBrk="0" hangingPunct="1">
        <a:defRPr sz="2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824" tIns="58412" rIns="116824" bIns="58412"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824" tIns="58412" rIns="116824" bIns="58412"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0" y="7008171"/>
            <a:ext cx="2495127" cy="402568"/>
          </a:xfrm>
          <a:prstGeom prst="rect">
            <a:avLst/>
          </a:prstGeom>
        </p:spPr>
        <p:txBody>
          <a:bodyPr vert="horz" lIns="116824" tIns="58412" rIns="116824" bIns="58412" rtlCol="0" anchor="ctr"/>
          <a:lstStyle>
            <a:lvl1pPr algn="l">
              <a:defRPr sz="1500">
                <a:solidFill>
                  <a:schemeClr val="tx1">
                    <a:tint val="75000"/>
                  </a:schemeClr>
                </a:solidFill>
              </a:defRPr>
            </a:lvl1pPr>
          </a:lstStyle>
          <a:p>
            <a:pPr defTabSz="1168237"/>
            <a:fld id="{5C65FA37-293C-4C79-9C18-74A61557DD34}" type="datetimeFigureOut">
              <a:rPr lang="de-DE" smtClean="0">
                <a:solidFill>
                  <a:srgbClr val="000000">
                    <a:tint val="75000"/>
                  </a:srgbClr>
                </a:solidFill>
                <a:cs typeface="Arial" charset="0"/>
              </a:rPr>
              <a:pPr defTabSz="1168237"/>
              <a:t>17.10.2016</a:t>
            </a:fld>
            <a:endParaRPr lang="de-DE">
              <a:solidFill>
                <a:srgbClr val="000000">
                  <a:tint val="75000"/>
                </a:srgbClr>
              </a:solidFill>
              <a:cs typeface="Arial" charset="0"/>
            </a:endParaRPr>
          </a:p>
        </p:txBody>
      </p:sp>
      <p:sp>
        <p:nvSpPr>
          <p:cNvPr id="5" name="Fußzeilenplatzhalter 4"/>
          <p:cNvSpPr>
            <a:spLocks noGrp="1"/>
          </p:cNvSpPr>
          <p:nvPr>
            <p:ph type="ftr" sz="quarter" idx="3"/>
          </p:nvPr>
        </p:nvSpPr>
        <p:spPr>
          <a:xfrm>
            <a:off x="3653579" y="7008171"/>
            <a:ext cx="3386243" cy="402568"/>
          </a:xfrm>
          <a:prstGeom prst="rect">
            <a:avLst/>
          </a:prstGeom>
        </p:spPr>
        <p:txBody>
          <a:bodyPr vert="horz" lIns="116824" tIns="58412" rIns="116824" bIns="58412" rtlCol="0" anchor="ctr"/>
          <a:lstStyle>
            <a:lvl1pPr algn="ctr">
              <a:defRPr sz="1500">
                <a:solidFill>
                  <a:schemeClr val="tx1">
                    <a:tint val="75000"/>
                  </a:schemeClr>
                </a:solidFill>
              </a:defRPr>
            </a:lvl1pPr>
          </a:lstStyle>
          <a:p>
            <a:pPr defTabSz="1168237"/>
            <a:endParaRPr lang="de-DE">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824" tIns="58412" rIns="116824" bIns="58412" rtlCol="0" anchor="ctr"/>
          <a:lstStyle>
            <a:lvl1pPr algn="r">
              <a:defRPr sz="1500">
                <a:solidFill>
                  <a:schemeClr val="tx1">
                    <a:tint val="75000"/>
                  </a:schemeClr>
                </a:solidFill>
              </a:defRPr>
            </a:lvl1pPr>
          </a:lstStyle>
          <a:p>
            <a:pPr defTabSz="1168237"/>
            <a:fld id="{B7ED7F07-38D7-4ACB-BC70-837253F80C6C}" type="slidenum">
              <a:rPr lang="de-DE" smtClean="0">
                <a:solidFill>
                  <a:srgbClr val="000000">
                    <a:tint val="75000"/>
                  </a:srgbClr>
                </a:solidFill>
                <a:cs typeface="Arial" charset="0"/>
              </a:rPr>
              <a:pPr defTabSz="1168237"/>
              <a:t>‹Nr.›</a:t>
            </a:fld>
            <a:endParaRPr lang="de-DE">
              <a:solidFill>
                <a:srgbClr val="000000">
                  <a:tint val="75000"/>
                </a:srgbClr>
              </a:solidFill>
              <a:cs typeface="Arial" charset="0"/>
            </a:endParaRPr>
          </a:p>
        </p:txBody>
      </p:sp>
    </p:spTree>
    <p:extLst>
      <p:ext uri="{BB962C8B-B14F-4D97-AF65-F5344CB8AC3E}">
        <p14:creationId xmlns:p14="http://schemas.microsoft.com/office/powerpoint/2010/main" val="218826672"/>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Lst>
  <p:timing>
    <p:tnLst>
      <p:par>
        <p:cTn id="1" dur="indefinite" restart="never" nodeType="tmRoot"/>
      </p:par>
    </p:tnLst>
  </p:timing>
  <p:txStyles>
    <p:titleStyle>
      <a:lvl1pPr algn="ctr" defTabSz="1168237" rtl="0" eaLnBrk="1" latinLnBrk="0" hangingPunct="1">
        <a:spcBef>
          <a:spcPct val="0"/>
        </a:spcBef>
        <a:buNone/>
        <a:defRPr sz="5600" kern="1200">
          <a:solidFill>
            <a:schemeClr val="tx1"/>
          </a:solidFill>
          <a:latin typeface="+mj-lt"/>
          <a:ea typeface="+mj-ea"/>
          <a:cs typeface="+mj-cs"/>
        </a:defRPr>
      </a:lvl1pPr>
    </p:titleStyle>
    <p:bodyStyle>
      <a:lvl1pPr marL="438089" indent="-438089" algn="l" defTabSz="1168237"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9193" indent="-365074" algn="l" defTabSz="1168237"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0297" indent="-292059" algn="l" defTabSz="1168237"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4416"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8534"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762" tIns="58381" rIns="116762" bIns="58381"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762" tIns="58381" rIns="116762" bIns="58381"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1" y="7008171"/>
            <a:ext cx="2495127" cy="402568"/>
          </a:xfrm>
          <a:prstGeom prst="rect">
            <a:avLst/>
          </a:prstGeom>
        </p:spPr>
        <p:txBody>
          <a:bodyPr vert="horz" lIns="116762" tIns="58381" rIns="116762" bIns="58381" rtlCol="0" anchor="ctr"/>
          <a:lstStyle>
            <a:lvl1pPr algn="l">
              <a:defRPr sz="1500">
                <a:solidFill>
                  <a:schemeClr val="tx1">
                    <a:tint val="75000"/>
                  </a:schemeClr>
                </a:solidFill>
              </a:defRPr>
            </a:lvl1pPr>
          </a:lstStyle>
          <a:p>
            <a:pPr defTabSz="1167619"/>
            <a:fld id="{5C65FA37-293C-4C79-9C18-74A61557DD34}" type="datetimeFigureOut">
              <a:rPr lang="de-DE" smtClean="0">
                <a:solidFill>
                  <a:srgbClr val="000000">
                    <a:tint val="75000"/>
                  </a:srgbClr>
                </a:solidFill>
                <a:cs typeface="Arial" charset="0"/>
              </a:rPr>
              <a:pPr defTabSz="1167619"/>
              <a:t>17.10.2016</a:t>
            </a:fld>
            <a:endParaRPr lang="de-DE" dirty="0">
              <a:solidFill>
                <a:srgbClr val="000000">
                  <a:tint val="75000"/>
                </a:srgbClr>
              </a:solidFill>
              <a:cs typeface="Arial" charset="0"/>
            </a:endParaRPr>
          </a:p>
        </p:txBody>
      </p:sp>
      <p:sp>
        <p:nvSpPr>
          <p:cNvPr id="5" name="Fußzeilenplatzhalter 4"/>
          <p:cNvSpPr>
            <a:spLocks noGrp="1"/>
          </p:cNvSpPr>
          <p:nvPr>
            <p:ph type="ftr" sz="quarter" idx="3"/>
          </p:nvPr>
        </p:nvSpPr>
        <p:spPr>
          <a:xfrm>
            <a:off x="3653582" y="7008171"/>
            <a:ext cx="3386243" cy="402568"/>
          </a:xfrm>
          <a:prstGeom prst="rect">
            <a:avLst/>
          </a:prstGeom>
        </p:spPr>
        <p:txBody>
          <a:bodyPr vert="horz" lIns="116762" tIns="58381" rIns="116762" bIns="58381" rtlCol="0" anchor="ctr"/>
          <a:lstStyle>
            <a:lvl1pPr algn="ctr">
              <a:defRPr sz="1500">
                <a:solidFill>
                  <a:schemeClr val="tx1">
                    <a:tint val="75000"/>
                  </a:schemeClr>
                </a:solidFill>
              </a:defRPr>
            </a:lvl1pPr>
          </a:lstStyle>
          <a:p>
            <a:pPr defTabSz="1167619"/>
            <a:endParaRPr lang="de-DE" dirty="0">
              <a:solidFill>
                <a:srgbClr val="000000">
                  <a:tint val="75000"/>
                </a:srgbClr>
              </a:solidFill>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762" tIns="58381" rIns="116762" bIns="58381" rtlCol="0" anchor="ctr"/>
          <a:lstStyle>
            <a:lvl1pPr algn="r">
              <a:defRPr sz="1500">
                <a:solidFill>
                  <a:schemeClr val="tx1">
                    <a:tint val="75000"/>
                  </a:schemeClr>
                </a:solidFill>
              </a:defRPr>
            </a:lvl1pPr>
          </a:lstStyle>
          <a:p>
            <a:pPr defTabSz="1167619"/>
            <a:fld id="{B7ED7F07-38D7-4ACB-BC70-837253F80C6C}" type="slidenum">
              <a:rPr lang="de-DE" smtClean="0">
                <a:solidFill>
                  <a:srgbClr val="000000">
                    <a:tint val="75000"/>
                  </a:srgbClr>
                </a:solidFill>
                <a:cs typeface="Arial" charset="0"/>
              </a:rPr>
              <a:pPr defTabSz="1167619"/>
              <a:t>‹Nr.›</a:t>
            </a:fld>
            <a:endParaRPr lang="de-DE" dirty="0">
              <a:solidFill>
                <a:srgbClr val="000000">
                  <a:tint val="75000"/>
                </a:srgbClr>
              </a:solidFill>
              <a:cs typeface="Arial" charset="0"/>
            </a:endParaRPr>
          </a:p>
        </p:txBody>
      </p:sp>
    </p:spTree>
    <p:extLst>
      <p:ext uri="{BB962C8B-B14F-4D97-AF65-F5344CB8AC3E}">
        <p14:creationId xmlns:p14="http://schemas.microsoft.com/office/powerpoint/2010/main" val="444491300"/>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iming>
    <p:tnLst>
      <p:par>
        <p:cTn id="1" dur="indefinite" restart="never" nodeType="tmRoot"/>
      </p:par>
    </p:tnLst>
  </p:timing>
  <p:txStyles>
    <p:titleStyle>
      <a:lvl1pPr algn="ctr" defTabSz="1167619" rtl="0" eaLnBrk="1" latinLnBrk="0" hangingPunct="1">
        <a:spcBef>
          <a:spcPct val="0"/>
        </a:spcBef>
        <a:buNone/>
        <a:defRPr sz="5600" kern="1200">
          <a:solidFill>
            <a:schemeClr val="tx1"/>
          </a:solidFill>
          <a:latin typeface="+mj-lt"/>
          <a:ea typeface="+mj-ea"/>
          <a:cs typeface="+mj-cs"/>
        </a:defRPr>
      </a:lvl1pPr>
    </p:titleStyle>
    <p:bodyStyle>
      <a:lvl1pPr marL="437858" indent="-437858" algn="l" defTabSz="1167619"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8691" indent="-364879" algn="l" defTabSz="11676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459523" indent="-291904" algn="l" defTabSz="1167619"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3335"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7143"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534070" y="303062"/>
            <a:ext cx="9625260" cy="12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679" tIns="58339" rIns="116679" bIns="58339"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534070" y="1764295"/>
            <a:ext cx="9625260" cy="498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679" tIns="58339" rIns="116679" bIns="58339"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534076" y="7007683"/>
            <a:ext cx="2496327" cy="403567"/>
          </a:xfrm>
          <a:prstGeom prst="rect">
            <a:avLst/>
          </a:prstGeom>
        </p:spPr>
        <p:txBody>
          <a:bodyPr vert="horz" wrap="square" lIns="116679" tIns="58339" rIns="116679" bIns="58339" numCol="1" anchor="ctr" anchorCtr="0" compatLnSpc="1">
            <a:prstTxWarp prst="textNoShape">
              <a:avLst/>
            </a:prstTxWarp>
          </a:bodyPr>
          <a:lstStyle>
            <a:lvl1pPr eaLnBrk="1" hangingPunct="1">
              <a:defRPr sz="1500">
                <a:solidFill>
                  <a:srgbClr val="898989"/>
                </a:solidFill>
                <a:latin typeface="Times" pitchFamily="18" charset="0"/>
                <a:ea typeface="宋体" charset="-122"/>
              </a:defRPr>
            </a:lvl1pPr>
          </a:lstStyle>
          <a:p>
            <a:pPr defTabSz="913353" fontAlgn="base">
              <a:spcBef>
                <a:spcPct val="0"/>
              </a:spcBef>
              <a:spcAft>
                <a:spcPct val="0"/>
              </a:spcAft>
              <a:defRPr/>
            </a:pPr>
            <a:fld id="{A3459EA9-83CC-4439-87CF-D70DE6449542}" type="datetimeFigureOut">
              <a:rPr lang="de-DE" altLang="zh-CN" smtClean="0"/>
              <a:pPr defTabSz="913353" fontAlgn="base">
                <a:spcBef>
                  <a:spcPct val="0"/>
                </a:spcBef>
                <a:spcAft>
                  <a:spcPct val="0"/>
                </a:spcAft>
                <a:defRPr/>
              </a:pPr>
              <a:t>17.10.2016</a:t>
            </a:fld>
            <a:endParaRPr lang="de-DE" altLang="zh-CN"/>
          </a:p>
        </p:txBody>
      </p:sp>
      <p:sp>
        <p:nvSpPr>
          <p:cNvPr id="5" name="Fußzeilenplatzhalter 4"/>
          <p:cNvSpPr>
            <a:spLocks noGrp="1"/>
          </p:cNvSpPr>
          <p:nvPr>
            <p:ph type="ftr" sz="quarter" idx="3"/>
          </p:nvPr>
        </p:nvSpPr>
        <p:spPr>
          <a:xfrm>
            <a:off x="3652979" y="7007683"/>
            <a:ext cx="3387443" cy="403567"/>
          </a:xfrm>
          <a:prstGeom prst="rect">
            <a:avLst/>
          </a:prstGeom>
        </p:spPr>
        <p:txBody>
          <a:bodyPr vert="horz" wrap="square" lIns="116679" tIns="58339" rIns="116679" bIns="58339" numCol="1" anchor="ctr" anchorCtr="0" compatLnSpc="1">
            <a:prstTxWarp prst="textNoShape">
              <a:avLst/>
            </a:prstTxWarp>
          </a:bodyPr>
          <a:lstStyle>
            <a:lvl1pPr algn="ctr" eaLnBrk="1" hangingPunct="1">
              <a:defRPr sz="1500">
                <a:solidFill>
                  <a:srgbClr val="898989"/>
                </a:solidFill>
                <a:latin typeface="Times" pitchFamily="18" charset="0"/>
                <a:ea typeface="宋体" charset="-122"/>
              </a:defRPr>
            </a:lvl1pPr>
          </a:lstStyle>
          <a:p>
            <a:pPr defTabSz="913353" fontAlgn="base">
              <a:spcBef>
                <a:spcPct val="0"/>
              </a:spcBef>
              <a:spcAft>
                <a:spcPct val="0"/>
              </a:spcAft>
              <a:defRPr/>
            </a:pPr>
            <a:endParaRPr lang="zh-CN" altLang="zh-CN"/>
          </a:p>
        </p:txBody>
      </p:sp>
      <p:sp>
        <p:nvSpPr>
          <p:cNvPr id="6" name="Foliennummernplatzhalter 5"/>
          <p:cNvSpPr>
            <a:spLocks noGrp="1"/>
          </p:cNvSpPr>
          <p:nvPr>
            <p:ph type="sldNum" sz="quarter" idx="4"/>
          </p:nvPr>
        </p:nvSpPr>
        <p:spPr>
          <a:xfrm>
            <a:off x="7663003" y="7007683"/>
            <a:ext cx="2496327" cy="403567"/>
          </a:xfrm>
          <a:prstGeom prst="rect">
            <a:avLst/>
          </a:prstGeom>
        </p:spPr>
        <p:txBody>
          <a:bodyPr vert="horz" wrap="square" lIns="116679" tIns="58339" rIns="116679" bIns="58339" numCol="1" anchor="ctr" anchorCtr="0" compatLnSpc="1">
            <a:prstTxWarp prst="textNoShape">
              <a:avLst/>
            </a:prstTxWarp>
          </a:bodyPr>
          <a:lstStyle>
            <a:lvl1pPr algn="r" eaLnBrk="1" hangingPunct="1">
              <a:defRPr sz="1500">
                <a:solidFill>
                  <a:srgbClr val="898989"/>
                </a:solidFill>
                <a:latin typeface="Times" pitchFamily="18" charset="0"/>
                <a:ea typeface="宋体" charset="-122"/>
              </a:defRPr>
            </a:lvl1pPr>
          </a:lstStyle>
          <a:p>
            <a:pPr defTabSz="913353" fontAlgn="base">
              <a:spcBef>
                <a:spcPct val="0"/>
              </a:spcBef>
              <a:spcAft>
                <a:spcPct val="0"/>
              </a:spcAft>
              <a:defRPr/>
            </a:pPr>
            <a:fld id="{FBDA7681-5DE6-4262-A9F5-F3858E70C7A5}" type="slidenum">
              <a:rPr lang="de-DE" altLang="zh-CN" smtClean="0"/>
              <a:pPr defTabSz="913353" fontAlgn="base">
                <a:spcBef>
                  <a:spcPct val="0"/>
                </a:spcBef>
                <a:spcAft>
                  <a:spcPct val="0"/>
                </a:spcAft>
                <a:defRPr/>
              </a:pPr>
              <a:t>‹Nr.›</a:t>
            </a:fld>
            <a:endParaRPr lang="de-DE" altLang="zh-CN"/>
          </a:p>
        </p:txBody>
      </p:sp>
    </p:spTree>
    <p:extLst>
      <p:ext uri="{BB962C8B-B14F-4D97-AF65-F5344CB8AC3E}">
        <p14:creationId xmlns:p14="http://schemas.microsoft.com/office/powerpoint/2010/main" val="314069925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Lst>
  <p:timing>
    <p:tnLst>
      <p:par>
        <p:cTn id="1" dur="indefinite" restart="never" nodeType="tmRoot"/>
      </p:par>
    </p:tnLst>
  </p:timing>
  <p:txStyles>
    <p:titleStyle>
      <a:lvl1pPr algn="ctr" defTabSz="1165808" rtl="0" eaLnBrk="0" fontAlgn="base" hangingPunct="0">
        <a:spcBef>
          <a:spcPct val="0"/>
        </a:spcBef>
        <a:spcAft>
          <a:spcPct val="0"/>
        </a:spcAft>
        <a:defRPr sz="5600" kern="1200">
          <a:solidFill>
            <a:schemeClr val="tx1"/>
          </a:solidFill>
          <a:latin typeface="+mj-lt"/>
          <a:ea typeface="+mj-ea"/>
          <a:cs typeface="+mj-cs"/>
        </a:defRPr>
      </a:lvl1pPr>
      <a:lvl2pPr algn="ctr" defTabSz="1165808" rtl="0" eaLnBrk="0" fontAlgn="base" hangingPunct="0">
        <a:spcBef>
          <a:spcPct val="0"/>
        </a:spcBef>
        <a:spcAft>
          <a:spcPct val="0"/>
        </a:spcAft>
        <a:defRPr sz="5600">
          <a:solidFill>
            <a:schemeClr val="tx1"/>
          </a:solidFill>
          <a:latin typeface="Arial" charset="0"/>
        </a:defRPr>
      </a:lvl2pPr>
      <a:lvl3pPr algn="ctr" defTabSz="1165808" rtl="0" eaLnBrk="0" fontAlgn="base" hangingPunct="0">
        <a:spcBef>
          <a:spcPct val="0"/>
        </a:spcBef>
        <a:spcAft>
          <a:spcPct val="0"/>
        </a:spcAft>
        <a:defRPr sz="5600">
          <a:solidFill>
            <a:schemeClr val="tx1"/>
          </a:solidFill>
          <a:latin typeface="Arial" charset="0"/>
        </a:defRPr>
      </a:lvl3pPr>
      <a:lvl4pPr algn="ctr" defTabSz="1165808" rtl="0" eaLnBrk="0" fontAlgn="base" hangingPunct="0">
        <a:spcBef>
          <a:spcPct val="0"/>
        </a:spcBef>
        <a:spcAft>
          <a:spcPct val="0"/>
        </a:spcAft>
        <a:defRPr sz="5600">
          <a:solidFill>
            <a:schemeClr val="tx1"/>
          </a:solidFill>
          <a:latin typeface="Arial" charset="0"/>
        </a:defRPr>
      </a:lvl4pPr>
      <a:lvl5pPr algn="ctr" defTabSz="1165808" rtl="0" eaLnBrk="0" fontAlgn="base" hangingPunct="0">
        <a:spcBef>
          <a:spcPct val="0"/>
        </a:spcBef>
        <a:spcAft>
          <a:spcPct val="0"/>
        </a:spcAft>
        <a:defRPr sz="5600">
          <a:solidFill>
            <a:schemeClr val="tx1"/>
          </a:solidFill>
          <a:latin typeface="Arial" charset="0"/>
        </a:defRPr>
      </a:lvl5pPr>
      <a:lvl6pPr marL="431559" algn="ctr" defTabSz="1165808" rtl="0" fontAlgn="base">
        <a:spcBef>
          <a:spcPct val="0"/>
        </a:spcBef>
        <a:spcAft>
          <a:spcPct val="0"/>
        </a:spcAft>
        <a:defRPr sz="5600">
          <a:solidFill>
            <a:schemeClr val="tx1"/>
          </a:solidFill>
          <a:latin typeface="Arial" charset="0"/>
        </a:defRPr>
      </a:lvl6pPr>
      <a:lvl7pPr marL="863120" algn="ctr" defTabSz="1165808" rtl="0" fontAlgn="base">
        <a:spcBef>
          <a:spcPct val="0"/>
        </a:spcBef>
        <a:spcAft>
          <a:spcPct val="0"/>
        </a:spcAft>
        <a:defRPr sz="5600">
          <a:solidFill>
            <a:schemeClr val="tx1"/>
          </a:solidFill>
          <a:latin typeface="Arial" charset="0"/>
        </a:defRPr>
      </a:lvl7pPr>
      <a:lvl8pPr marL="1294676" algn="ctr" defTabSz="1165808" rtl="0" fontAlgn="base">
        <a:spcBef>
          <a:spcPct val="0"/>
        </a:spcBef>
        <a:spcAft>
          <a:spcPct val="0"/>
        </a:spcAft>
        <a:defRPr sz="5600">
          <a:solidFill>
            <a:schemeClr val="tx1"/>
          </a:solidFill>
          <a:latin typeface="Arial" charset="0"/>
        </a:defRPr>
      </a:lvl8pPr>
      <a:lvl9pPr marL="1726236" algn="ctr" defTabSz="1165808" rtl="0" fontAlgn="base">
        <a:spcBef>
          <a:spcPct val="0"/>
        </a:spcBef>
        <a:spcAft>
          <a:spcPct val="0"/>
        </a:spcAft>
        <a:defRPr sz="5600">
          <a:solidFill>
            <a:schemeClr val="tx1"/>
          </a:solidFill>
          <a:latin typeface="Arial" charset="0"/>
        </a:defRPr>
      </a:lvl9pPr>
    </p:titleStyle>
    <p:bodyStyle>
      <a:lvl1pPr marL="436054" indent="-436054" algn="l" defTabSz="1165808"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7033" indent="-364126" algn="l" defTabSz="1165808"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58013" indent="-290702" algn="l" defTabSz="1165808"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0914" indent="-290702" algn="l" defTabSz="1165808"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3821" indent="-290702" algn="l" defTabSz="1165808"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08666" indent="-291695" algn="l" defTabSz="116678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2061" indent="-291695" algn="l" defTabSz="116678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5456" indent="-291695" algn="l" defTabSz="116678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58849" indent="-291695" algn="l" defTabSz="1166788"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6788" rtl="0" eaLnBrk="1" latinLnBrk="0" hangingPunct="1">
        <a:defRPr sz="2300" kern="1200">
          <a:solidFill>
            <a:schemeClr val="tx1"/>
          </a:solidFill>
          <a:latin typeface="+mn-lt"/>
          <a:ea typeface="+mn-ea"/>
          <a:cs typeface="+mn-cs"/>
        </a:defRPr>
      </a:lvl1pPr>
      <a:lvl2pPr marL="583394" algn="l" defTabSz="1166788" rtl="0" eaLnBrk="1" latinLnBrk="0" hangingPunct="1">
        <a:defRPr sz="2300" kern="1200">
          <a:solidFill>
            <a:schemeClr val="tx1"/>
          </a:solidFill>
          <a:latin typeface="+mn-lt"/>
          <a:ea typeface="+mn-ea"/>
          <a:cs typeface="+mn-cs"/>
        </a:defRPr>
      </a:lvl2pPr>
      <a:lvl3pPr marL="1166788" algn="l" defTabSz="1166788" rtl="0" eaLnBrk="1" latinLnBrk="0" hangingPunct="1">
        <a:defRPr sz="2300" kern="1200">
          <a:solidFill>
            <a:schemeClr val="tx1"/>
          </a:solidFill>
          <a:latin typeface="+mn-lt"/>
          <a:ea typeface="+mn-ea"/>
          <a:cs typeface="+mn-cs"/>
        </a:defRPr>
      </a:lvl3pPr>
      <a:lvl4pPr marL="1750180" algn="l" defTabSz="1166788" rtl="0" eaLnBrk="1" latinLnBrk="0" hangingPunct="1">
        <a:defRPr sz="2300" kern="1200">
          <a:solidFill>
            <a:schemeClr val="tx1"/>
          </a:solidFill>
          <a:latin typeface="+mn-lt"/>
          <a:ea typeface="+mn-ea"/>
          <a:cs typeface="+mn-cs"/>
        </a:defRPr>
      </a:lvl4pPr>
      <a:lvl5pPr marL="2333576" algn="l" defTabSz="1166788" rtl="0" eaLnBrk="1" latinLnBrk="0" hangingPunct="1">
        <a:defRPr sz="2300" kern="1200">
          <a:solidFill>
            <a:schemeClr val="tx1"/>
          </a:solidFill>
          <a:latin typeface="+mn-lt"/>
          <a:ea typeface="+mn-ea"/>
          <a:cs typeface="+mn-cs"/>
        </a:defRPr>
      </a:lvl5pPr>
      <a:lvl6pPr marL="2916971" algn="l" defTabSz="1166788" rtl="0" eaLnBrk="1" latinLnBrk="0" hangingPunct="1">
        <a:defRPr sz="2300" kern="1200">
          <a:solidFill>
            <a:schemeClr val="tx1"/>
          </a:solidFill>
          <a:latin typeface="+mn-lt"/>
          <a:ea typeface="+mn-ea"/>
          <a:cs typeface="+mn-cs"/>
        </a:defRPr>
      </a:lvl6pPr>
      <a:lvl7pPr marL="3500362" algn="l" defTabSz="1166788" rtl="0" eaLnBrk="1" latinLnBrk="0" hangingPunct="1">
        <a:defRPr sz="2300" kern="1200">
          <a:solidFill>
            <a:schemeClr val="tx1"/>
          </a:solidFill>
          <a:latin typeface="+mn-lt"/>
          <a:ea typeface="+mn-ea"/>
          <a:cs typeface="+mn-cs"/>
        </a:defRPr>
      </a:lvl7pPr>
      <a:lvl8pPr marL="4083758" algn="l" defTabSz="1166788" rtl="0" eaLnBrk="1" latinLnBrk="0" hangingPunct="1">
        <a:defRPr sz="2300" kern="1200">
          <a:solidFill>
            <a:schemeClr val="tx1"/>
          </a:solidFill>
          <a:latin typeface="+mn-lt"/>
          <a:ea typeface="+mn-ea"/>
          <a:cs typeface="+mn-cs"/>
        </a:defRPr>
      </a:lvl8pPr>
      <a:lvl9pPr marL="4667148" algn="l" defTabSz="1166788" rtl="0" eaLnBrk="1" latinLnBrk="0" hangingPunct="1">
        <a:defRPr sz="2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534070" y="303059"/>
            <a:ext cx="9625260" cy="12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712" tIns="58356" rIns="116712" bIns="58356"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534070" y="1764295"/>
            <a:ext cx="9625260" cy="498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712" tIns="58356" rIns="116712" bIns="58356"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534076" y="7007680"/>
            <a:ext cx="2496327" cy="403567"/>
          </a:xfrm>
          <a:prstGeom prst="rect">
            <a:avLst/>
          </a:prstGeom>
        </p:spPr>
        <p:txBody>
          <a:bodyPr vert="horz" wrap="square" lIns="116712" tIns="58356" rIns="116712" bIns="58356" numCol="1" anchor="ctr" anchorCtr="0" compatLnSpc="1">
            <a:prstTxWarp prst="textNoShape">
              <a:avLst/>
            </a:prstTxWarp>
          </a:bodyPr>
          <a:lstStyle>
            <a:lvl1pPr eaLnBrk="1" hangingPunct="1">
              <a:defRPr sz="1500">
                <a:solidFill>
                  <a:srgbClr val="898989"/>
                </a:solidFill>
                <a:latin typeface="Times" pitchFamily="18" charset="0"/>
                <a:ea typeface="宋体" charset="-122"/>
              </a:defRPr>
            </a:lvl1pPr>
          </a:lstStyle>
          <a:p>
            <a:pPr defTabSz="913614" fontAlgn="base">
              <a:spcBef>
                <a:spcPct val="0"/>
              </a:spcBef>
              <a:spcAft>
                <a:spcPct val="0"/>
              </a:spcAft>
              <a:defRPr/>
            </a:pPr>
            <a:fld id="{A3459EA9-83CC-4439-87CF-D70DE6449542}" type="datetimeFigureOut">
              <a:rPr lang="de-DE" altLang="zh-CN" smtClean="0"/>
              <a:pPr defTabSz="913614" fontAlgn="base">
                <a:spcBef>
                  <a:spcPct val="0"/>
                </a:spcBef>
                <a:spcAft>
                  <a:spcPct val="0"/>
                </a:spcAft>
                <a:defRPr/>
              </a:pPr>
              <a:t>17.10.2016</a:t>
            </a:fld>
            <a:endParaRPr lang="de-DE" altLang="zh-CN"/>
          </a:p>
        </p:txBody>
      </p:sp>
      <p:sp>
        <p:nvSpPr>
          <p:cNvPr id="5" name="Fußzeilenplatzhalter 4"/>
          <p:cNvSpPr>
            <a:spLocks noGrp="1"/>
          </p:cNvSpPr>
          <p:nvPr>
            <p:ph type="ftr" sz="quarter" idx="3"/>
          </p:nvPr>
        </p:nvSpPr>
        <p:spPr>
          <a:xfrm>
            <a:off x="3652979" y="7007680"/>
            <a:ext cx="3387443" cy="403567"/>
          </a:xfrm>
          <a:prstGeom prst="rect">
            <a:avLst/>
          </a:prstGeom>
        </p:spPr>
        <p:txBody>
          <a:bodyPr vert="horz" wrap="square" lIns="116712" tIns="58356" rIns="116712" bIns="58356" numCol="1" anchor="ctr" anchorCtr="0" compatLnSpc="1">
            <a:prstTxWarp prst="textNoShape">
              <a:avLst/>
            </a:prstTxWarp>
          </a:bodyPr>
          <a:lstStyle>
            <a:lvl1pPr algn="ctr" eaLnBrk="1" hangingPunct="1">
              <a:defRPr sz="1500">
                <a:solidFill>
                  <a:srgbClr val="898989"/>
                </a:solidFill>
                <a:latin typeface="Times" pitchFamily="18" charset="0"/>
                <a:ea typeface="宋体" charset="-122"/>
              </a:defRPr>
            </a:lvl1pPr>
          </a:lstStyle>
          <a:p>
            <a:pPr defTabSz="913614" fontAlgn="base">
              <a:spcBef>
                <a:spcPct val="0"/>
              </a:spcBef>
              <a:spcAft>
                <a:spcPct val="0"/>
              </a:spcAft>
              <a:defRPr/>
            </a:pPr>
            <a:endParaRPr lang="zh-CN" altLang="zh-CN"/>
          </a:p>
        </p:txBody>
      </p:sp>
      <p:sp>
        <p:nvSpPr>
          <p:cNvPr id="6" name="Foliennummernplatzhalter 5"/>
          <p:cNvSpPr>
            <a:spLocks noGrp="1"/>
          </p:cNvSpPr>
          <p:nvPr>
            <p:ph type="sldNum" sz="quarter" idx="4"/>
          </p:nvPr>
        </p:nvSpPr>
        <p:spPr>
          <a:xfrm>
            <a:off x="7663003" y="7007680"/>
            <a:ext cx="2496327" cy="403567"/>
          </a:xfrm>
          <a:prstGeom prst="rect">
            <a:avLst/>
          </a:prstGeom>
        </p:spPr>
        <p:txBody>
          <a:bodyPr vert="horz" wrap="square" lIns="116712" tIns="58356" rIns="116712" bIns="58356" numCol="1" anchor="ctr" anchorCtr="0" compatLnSpc="1">
            <a:prstTxWarp prst="textNoShape">
              <a:avLst/>
            </a:prstTxWarp>
          </a:bodyPr>
          <a:lstStyle>
            <a:lvl1pPr algn="r" eaLnBrk="1" hangingPunct="1">
              <a:defRPr sz="1500">
                <a:solidFill>
                  <a:srgbClr val="898989"/>
                </a:solidFill>
                <a:latin typeface="Times" pitchFamily="18" charset="0"/>
                <a:ea typeface="宋体" charset="-122"/>
              </a:defRPr>
            </a:lvl1pPr>
          </a:lstStyle>
          <a:p>
            <a:pPr defTabSz="913614" fontAlgn="base">
              <a:spcBef>
                <a:spcPct val="0"/>
              </a:spcBef>
              <a:spcAft>
                <a:spcPct val="0"/>
              </a:spcAft>
              <a:defRPr/>
            </a:pPr>
            <a:fld id="{FBDA7681-5DE6-4262-A9F5-F3858E70C7A5}" type="slidenum">
              <a:rPr lang="de-DE" altLang="zh-CN" smtClean="0"/>
              <a:pPr defTabSz="913614" fontAlgn="base">
                <a:spcBef>
                  <a:spcPct val="0"/>
                </a:spcBef>
                <a:spcAft>
                  <a:spcPct val="0"/>
                </a:spcAft>
                <a:defRPr/>
              </a:pPr>
              <a:t>‹Nr.›</a:t>
            </a:fld>
            <a:endParaRPr lang="de-DE" altLang="zh-CN"/>
          </a:p>
        </p:txBody>
      </p:sp>
    </p:spTree>
    <p:extLst>
      <p:ext uri="{BB962C8B-B14F-4D97-AF65-F5344CB8AC3E}">
        <p14:creationId xmlns:p14="http://schemas.microsoft.com/office/powerpoint/2010/main" val="263648593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Lst>
  <p:timing>
    <p:tnLst>
      <p:par>
        <p:cTn id="1" dur="indefinite" restart="never" nodeType="tmRoot"/>
      </p:par>
    </p:tnLst>
  </p:timing>
  <p:txStyles>
    <p:titleStyle>
      <a:lvl1pPr algn="ctr" defTabSz="1166142" rtl="0" eaLnBrk="0" fontAlgn="base" hangingPunct="0">
        <a:spcBef>
          <a:spcPct val="0"/>
        </a:spcBef>
        <a:spcAft>
          <a:spcPct val="0"/>
        </a:spcAft>
        <a:defRPr sz="5600" kern="1200">
          <a:solidFill>
            <a:schemeClr val="tx1"/>
          </a:solidFill>
          <a:latin typeface="+mj-lt"/>
          <a:ea typeface="+mj-ea"/>
          <a:cs typeface="+mj-cs"/>
        </a:defRPr>
      </a:lvl1pPr>
      <a:lvl2pPr algn="ctr" defTabSz="1166142" rtl="0" eaLnBrk="0" fontAlgn="base" hangingPunct="0">
        <a:spcBef>
          <a:spcPct val="0"/>
        </a:spcBef>
        <a:spcAft>
          <a:spcPct val="0"/>
        </a:spcAft>
        <a:defRPr sz="5600">
          <a:solidFill>
            <a:schemeClr val="tx1"/>
          </a:solidFill>
          <a:latin typeface="Arial" charset="0"/>
        </a:defRPr>
      </a:lvl2pPr>
      <a:lvl3pPr algn="ctr" defTabSz="1166142" rtl="0" eaLnBrk="0" fontAlgn="base" hangingPunct="0">
        <a:spcBef>
          <a:spcPct val="0"/>
        </a:spcBef>
        <a:spcAft>
          <a:spcPct val="0"/>
        </a:spcAft>
        <a:defRPr sz="5600">
          <a:solidFill>
            <a:schemeClr val="tx1"/>
          </a:solidFill>
          <a:latin typeface="Arial" charset="0"/>
        </a:defRPr>
      </a:lvl3pPr>
      <a:lvl4pPr algn="ctr" defTabSz="1166142" rtl="0" eaLnBrk="0" fontAlgn="base" hangingPunct="0">
        <a:spcBef>
          <a:spcPct val="0"/>
        </a:spcBef>
        <a:spcAft>
          <a:spcPct val="0"/>
        </a:spcAft>
        <a:defRPr sz="5600">
          <a:solidFill>
            <a:schemeClr val="tx1"/>
          </a:solidFill>
          <a:latin typeface="Arial" charset="0"/>
        </a:defRPr>
      </a:lvl4pPr>
      <a:lvl5pPr algn="ctr" defTabSz="1166142" rtl="0" eaLnBrk="0" fontAlgn="base" hangingPunct="0">
        <a:spcBef>
          <a:spcPct val="0"/>
        </a:spcBef>
        <a:spcAft>
          <a:spcPct val="0"/>
        </a:spcAft>
        <a:defRPr sz="5600">
          <a:solidFill>
            <a:schemeClr val="tx1"/>
          </a:solidFill>
          <a:latin typeface="Arial" charset="0"/>
        </a:defRPr>
      </a:lvl5pPr>
      <a:lvl6pPr marL="431683" algn="ctr" defTabSz="1166142" rtl="0" fontAlgn="base">
        <a:spcBef>
          <a:spcPct val="0"/>
        </a:spcBef>
        <a:spcAft>
          <a:spcPct val="0"/>
        </a:spcAft>
        <a:defRPr sz="5600">
          <a:solidFill>
            <a:schemeClr val="tx1"/>
          </a:solidFill>
          <a:latin typeface="Arial" charset="0"/>
        </a:defRPr>
      </a:lvl6pPr>
      <a:lvl7pPr marL="863366" algn="ctr" defTabSz="1166142" rtl="0" fontAlgn="base">
        <a:spcBef>
          <a:spcPct val="0"/>
        </a:spcBef>
        <a:spcAft>
          <a:spcPct val="0"/>
        </a:spcAft>
        <a:defRPr sz="5600">
          <a:solidFill>
            <a:schemeClr val="tx1"/>
          </a:solidFill>
          <a:latin typeface="Arial" charset="0"/>
        </a:defRPr>
      </a:lvl7pPr>
      <a:lvl8pPr marL="1295048" algn="ctr" defTabSz="1166142" rtl="0" fontAlgn="base">
        <a:spcBef>
          <a:spcPct val="0"/>
        </a:spcBef>
        <a:spcAft>
          <a:spcPct val="0"/>
        </a:spcAft>
        <a:defRPr sz="5600">
          <a:solidFill>
            <a:schemeClr val="tx1"/>
          </a:solidFill>
          <a:latin typeface="Arial" charset="0"/>
        </a:defRPr>
      </a:lvl8pPr>
      <a:lvl9pPr marL="1726731" algn="ctr" defTabSz="1166142" rtl="0" fontAlgn="base">
        <a:spcBef>
          <a:spcPct val="0"/>
        </a:spcBef>
        <a:spcAft>
          <a:spcPct val="0"/>
        </a:spcAft>
        <a:defRPr sz="5600">
          <a:solidFill>
            <a:schemeClr val="tx1"/>
          </a:solidFill>
          <a:latin typeface="Arial" charset="0"/>
        </a:defRPr>
      </a:lvl9pPr>
    </p:titleStyle>
    <p:bodyStyle>
      <a:lvl1pPr marL="436179" indent="-436179" algn="l" defTabSz="1166142"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7305" indent="-364231" algn="l" defTabSz="1166142"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58430" indent="-290785" algn="l" defTabSz="1166142"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1499" indent="-290785" algn="l" defTabSz="1166142"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4572" indent="-290785" algn="l" defTabSz="1166142"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09586" indent="-291779" algn="l" defTabSz="1167122"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3147" indent="-291779" algn="l" defTabSz="1167122"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6709" indent="-291779" algn="l" defTabSz="1167122"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0269" indent="-291779" algn="l" defTabSz="1167122"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122" rtl="0" eaLnBrk="1" latinLnBrk="0" hangingPunct="1">
        <a:defRPr sz="2300" kern="1200">
          <a:solidFill>
            <a:schemeClr val="tx1"/>
          </a:solidFill>
          <a:latin typeface="+mn-lt"/>
          <a:ea typeface="+mn-ea"/>
          <a:cs typeface="+mn-cs"/>
        </a:defRPr>
      </a:lvl1pPr>
      <a:lvl2pPr marL="583561" algn="l" defTabSz="1167122" rtl="0" eaLnBrk="1" latinLnBrk="0" hangingPunct="1">
        <a:defRPr sz="2300" kern="1200">
          <a:solidFill>
            <a:schemeClr val="tx1"/>
          </a:solidFill>
          <a:latin typeface="+mn-lt"/>
          <a:ea typeface="+mn-ea"/>
          <a:cs typeface="+mn-cs"/>
        </a:defRPr>
      </a:lvl2pPr>
      <a:lvl3pPr marL="1167122" algn="l" defTabSz="1167122" rtl="0" eaLnBrk="1" latinLnBrk="0" hangingPunct="1">
        <a:defRPr sz="2300" kern="1200">
          <a:solidFill>
            <a:schemeClr val="tx1"/>
          </a:solidFill>
          <a:latin typeface="+mn-lt"/>
          <a:ea typeface="+mn-ea"/>
          <a:cs typeface="+mn-cs"/>
        </a:defRPr>
      </a:lvl3pPr>
      <a:lvl4pPr marL="1750681" algn="l" defTabSz="1167122" rtl="0" eaLnBrk="1" latinLnBrk="0" hangingPunct="1">
        <a:defRPr sz="2300" kern="1200">
          <a:solidFill>
            <a:schemeClr val="tx1"/>
          </a:solidFill>
          <a:latin typeface="+mn-lt"/>
          <a:ea typeface="+mn-ea"/>
          <a:cs typeface="+mn-cs"/>
        </a:defRPr>
      </a:lvl4pPr>
      <a:lvl5pPr marL="2334245" algn="l" defTabSz="1167122" rtl="0" eaLnBrk="1" latinLnBrk="0" hangingPunct="1">
        <a:defRPr sz="2300" kern="1200">
          <a:solidFill>
            <a:schemeClr val="tx1"/>
          </a:solidFill>
          <a:latin typeface="+mn-lt"/>
          <a:ea typeface="+mn-ea"/>
          <a:cs typeface="+mn-cs"/>
        </a:defRPr>
      </a:lvl5pPr>
      <a:lvl6pPr marL="2917807" algn="l" defTabSz="1167122" rtl="0" eaLnBrk="1" latinLnBrk="0" hangingPunct="1">
        <a:defRPr sz="2300" kern="1200">
          <a:solidFill>
            <a:schemeClr val="tx1"/>
          </a:solidFill>
          <a:latin typeface="+mn-lt"/>
          <a:ea typeface="+mn-ea"/>
          <a:cs typeface="+mn-cs"/>
        </a:defRPr>
      </a:lvl6pPr>
      <a:lvl7pPr marL="3501366" algn="l" defTabSz="1167122" rtl="0" eaLnBrk="1" latinLnBrk="0" hangingPunct="1">
        <a:defRPr sz="2300" kern="1200">
          <a:solidFill>
            <a:schemeClr val="tx1"/>
          </a:solidFill>
          <a:latin typeface="+mn-lt"/>
          <a:ea typeface="+mn-ea"/>
          <a:cs typeface="+mn-cs"/>
        </a:defRPr>
      </a:lvl7pPr>
      <a:lvl8pPr marL="4084928" algn="l" defTabSz="1167122" rtl="0" eaLnBrk="1" latinLnBrk="0" hangingPunct="1">
        <a:defRPr sz="2300" kern="1200">
          <a:solidFill>
            <a:schemeClr val="tx1"/>
          </a:solidFill>
          <a:latin typeface="+mn-lt"/>
          <a:ea typeface="+mn-ea"/>
          <a:cs typeface="+mn-cs"/>
        </a:defRPr>
      </a:lvl8pPr>
      <a:lvl9pPr marL="4668486" algn="l" defTabSz="1167122" rtl="0" eaLnBrk="1" latinLnBrk="0" hangingPunct="1">
        <a:defRPr sz="2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534070" y="303055"/>
            <a:ext cx="9625260" cy="12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756" tIns="58378" rIns="116756" bIns="58378"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534070" y="1764295"/>
            <a:ext cx="9625260" cy="498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756" tIns="58378" rIns="116756" bIns="58378"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534075" y="7007676"/>
            <a:ext cx="2496327" cy="403567"/>
          </a:xfrm>
          <a:prstGeom prst="rect">
            <a:avLst/>
          </a:prstGeom>
        </p:spPr>
        <p:txBody>
          <a:bodyPr vert="horz" wrap="square" lIns="116756" tIns="58378" rIns="116756" bIns="58378" numCol="1" anchor="ctr" anchorCtr="0" compatLnSpc="1">
            <a:prstTxWarp prst="textNoShape">
              <a:avLst/>
            </a:prstTxWarp>
          </a:bodyPr>
          <a:lstStyle>
            <a:lvl1pPr eaLnBrk="1" hangingPunct="1">
              <a:defRPr sz="1500">
                <a:solidFill>
                  <a:srgbClr val="898989"/>
                </a:solidFill>
                <a:latin typeface="Times" pitchFamily="18" charset="0"/>
                <a:ea typeface="宋体" charset="-122"/>
              </a:defRPr>
            </a:lvl1pPr>
          </a:lstStyle>
          <a:p>
            <a:pPr defTabSz="913963" fontAlgn="base">
              <a:spcBef>
                <a:spcPct val="0"/>
              </a:spcBef>
              <a:spcAft>
                <a:spcPct val="0"/>
              </a:spcAft>
              <a:defRPr/>
            </a:pPr>
            <a:fld id="{A3459EA9-83CC-4439-87CF-D70DE6449542}" type="datetimeFigureOut">
              <a:rPr lang="de-DE" altLang="zh-CN" smtClean="0"/>
              <a:pPr defTabSz="913963" fontAlgn="base">
                <a:spcBef>
                  <a:spcPct val="0"/>
                </a:spcBef>
                <a:spcAft>
                  <a:spcPct val="0"/>
                </a:spcAft>
                <a:defRPr/>
              </a:pPr>
              <a:t>17.10.2016</a:t>
            </a:fld>
            <a:endParaRPr lang="de-DE" altLang="zh-CN"/>
          </a:p>
        </p:txBody>
      </p:sp>
      <p:sp>
        <p:nvSpPr>
          <p:cNvPr id="5" name="Fußzeilenplatzhalter 4"/>
          <p:cNvSpPr>
            <a:spLocks noGrp="1"/>
          </p:cNvSpPr>
          <p:nvPr>
            <p:ph type="ftr" sz="quarter" idx="3"/>
          </p:nvPr>
        </p:nvSpPr>
        <p:spPr>
          <a:xfrm>
            <a:off x="3652979" y="7007676"/>
            <a:ext cx="3387443" cy="403567"/>
          </a:xfrm>
          <a:prstGeom prst="rect">
            <a:avLst/>
          </a:prstGeom>
        </p:spPr>
        <p:txBody>
          <a:bodyPr vert="horz" wrap="square" lIns="116756" tIns="58378" rIns="116756" bIns="58378" numCol="1" anchor="ctr" anchorCtr="0" compatLnSpc="1">
            <a:prstTxWarp prst="textNoShape">
              <a:avLst/>
            </a:prstTxWarp>
          </a:bodyPr>
          <a:lstStyle>
            <a:lvl1pPr algn="ctr" eaLnBrk="1" hangingPunct="1">
              <a:defRPr sz="1500">
                <a:solidFill>
                  <a:srgbClr val="898989"/>
                </a:solidFill>
                <a:latin typeface="Times" pitchFamily="18" charset="0"/>
                <a:ea typeface="宋体" charset="-122"/>
              </a:defRPr>
            </a:lvl1pPr>
          </a:lstStyle>
          <a:p>
            <a:pPr defTabSz="913963" fontAlgn="base">
              <a:spcBef>
                <a:spcPct val="0"/>
              </a:spcBef>
              <a:spcAft>
                <a:spcPct val="0"/>
              </a:spcAft>
              <a:defRPr/>
            </a:pPr>
            <a:endParaRPr lang="zh-CN" altLang="zh-CN"/>
          </a:p>
        </p:txBody>
      </p:sp>
      <p:sp>
        <p:nvSpPr>
          <p:cNvPr id="6" name="Foliennummernplatzhalter 5"/>
          <p:cNvSpPr>
            <a:spLocks noGrp="1"/>
          </p:cNvSpPr>
          <p:nvPr>
            <p:ph type="sldNum" sz="quarter" idx="4"/>
          </p:nvPr>
        </p:nvSpPr>
        <p:spPr>
          <a:xfrm>
            <a:off x="7663003" y="7007676"/>
            <a:ext cx="2496327" cy="403567"/>
          </a:xfrm>
          <a:prstGeom prst="rect">
            <a:avLst/>
          </a:prstGeom>
        </p:spPr>
        <p:txBody>
          <a:bodyPr vert="horz" wrap="square" lIns="116756" tIns="58378" rIns="116756" bIns="58378" numCol="1" anchor="ctr" anchorCtr="0" compatLnSpc="1">
            <a:prstTxWarp prst="textNoShape">
              <a:avLst/>
            </a:prstTxWarp>
          </a:bodyPr>
          <a:lstStyle>
            <a:lvl1pPr algn="r" eaLnBrk="1" hangingPunct="1">
              <a:defRPr sz="1500">
                <a:solidFill>
                  <a:srgbClr val="898989"/>
                </a:solidFill>
                <a:latin typeface="Times" pitchFamily="18" charset="0"/>
                <a:ea typeface="宋体" charset="-122"/>
              </a:defRPr>
            </a:lvl1pPr>
          </a:lstStyle>
          <a:p>
            <a:pPr defTabSz="913963" fontAlgn="base">
              <a:spcBef>
                <a:spcPct val="0"/>
              </a:spcBef>
              <a:spcAft>
                <a:spcPct val="0"/>
              </a:spcAft>
              <a:defRPr/>
            </a:pPr>
            <a:fld id="{FBDA7681-5DE6-4262-A9F5-F3858E70C7A5}" type="slidenum">
              <a:rPr lang="de-DE" altLang="zh-CN" smtClean="0"/>
              <a:pPr defTabSz="913963" fontAlgn="base">
                <a:spcBef>
                  <a:spcPct val="0"/>
                </a:spcBef>
                <a:spcAft>
                  <a:spcPct val="0"/>
                </a:spcAft>
                <a:defRPr/>
              </a:pPr>
              <a:t>‹Nr.›</a:t>
            </a:fld>
            <a:endParaRPr lang="de-DE" altLang="zh-CN"/>
          </a:p>
        </p:txBody>
      </p:sp>
    </p:spTree>
    <p:extLst>
      <p:ext uri="{BB962C8B-B14F-4D97-AF65-F5344CB8AC3E}">
        <p14:creationId xmlns:p14="http://schemas.microsoft.com/office/powerpoint/2010/main" val="142869038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Lst>
  <p:timing>
    <p:tnLst>
      <p:par>
        <p:cTn id="1" dur="indefinite" restart="never" nodeType="tmRoot"/>
      </p:par>
    </p:tnLst>
  </p:timing>
  <p:txStyles>
    <p:titleStyle>
      <a:lvl1pPr algn="ctr" defTabSz="1166588" rtl="0" eaLnBrk="0" fontAlgn="base" hangingPunct="0">
        <a:spcBef>
          <a:spcPct val="0"/>
        </a:spcBef>
        <a:spcAft>
          <a:spcPct val="0"/>
        </a:spcAft>
        <a:defRPr sz="5600" kern="1200">
          <a:solidFill>
            <a:schemeClr val="tx1"/>
          </a:solidFill>
          <a:latin typeface="+mj-lt"/>
          <a:ea typeface="+mj-ea"/>
          <a:cs typeface="+mj-cs"/>
        </a:defRPr>
      </a:lvl1pPr>
      <a:lvl2pPr algn="ctr" defTabSz="1166588" rtl="0" eaLnBrk="0" fontAlgn="base" hangingPunct="0">
        <a:spcBef>
          <a:spcPct val="0"/>
        </a:spcBef>
        <a:spcAft>
          <a:spcPct val="0"/>
        </a:spcAft>
        <a:defRPr sz="5600">
          <a:solidFill>
            <a:schemeClr val="tx1"/>
          </a:solidFill>
          <a:latin typeface="Arial" charset="0"/>
        </a:defRPr>
      </a:lvl2pPr>
      <a:lvl3pPr algn="ctr" defTabSz="1166588" rtl="0" eaLnBrk="0" fontAlgn="base" hangingPunct="0">
        <a:spcBef>
          <a:spcPct val="0"/>
        </a:spcBef>
        <a:spcAft>
          <a:spcPct val="0"/>
        </a:spcAft>
        <a:defRPr sz="5600">
          <a:solidFill>
            <a:schemeClr val="tx1"/>
          </a:solidFill>
          <a:latin typeface="Arial" charset="0"/>
        </a:defRPr>
      </a:lvl3pPr>
      <a:lvl4pPr algn="ctr" defTabSz="1166588" rtl="0" eaLnBrk="0" fontAlgn="base" hangingPunct="0">
        <a:spcBef>
          <a:spcPct val="0"/>
        </a:spcBef>
        <a:spcAft>
          <a:spcPct val="0"/>
        </a:spcAft>
        <a:defRPr sz="5600">
          <a:solidFill>
            <a:schemeClr val="tx1"/>
          </a:solidFill>
          <a:latin typeface="Arial" charset="0"/>
        </a:defRPr>
      </a:lvl4pPr>
      <a:lvl5pPr algn="ctr" defTabSz="1166588" rtl="0" eaLnBrk="0" fontAlgn="base" hangingPunct="0">
        <a:spcBef>
          <a:spcPct val="0"/>
        </a:spcBef>
        <a:spcAft>
          <a:spcPct val="0"/>
        </a:spcAft>
        <a:defRPr sz="5600">
          <a:solidFill>
            <a:schemeClr val="tx1"/>
          </a:solidFill>
          <a:latin typeface="Arial" charset="0"/>
        </a:defRPr>
      </a:lvl5pPr>
      <a:lvl6pPr marL="431848" algn="ctr" defTabSz="1166588" rtl="0" fontAlgn="base">
        <a:spcBef>
          <a:spcPct val="0"/>
        </a:spcBef>
        <a:spcAft>
          <a:spcPct val="0"/>
        </a:spcAft>
        <a:defRPr sz="5600">
          <a:solidFill>
            <a:schemeClr val="tx1"/>
          </a:solidFill>
          <a:latin typeface="Arial" charset="0"/>
        </a:defRPr>
      </a:lvl6pPr>
      <a:lvl7pPr marL="863696" algn="ctr" defTabSz="1166588" rtl="0" fontAlgn="base">
        <a:spcBef>
          <a:spcPct val="0"/>
        </a:spcBef>
        <a:spcAft>
          <a:spcPct val="0"/>
        </a:spcAft>
        <a:defRPr sz="5600">
          <a:solidFill>
            <a:schemeClr val="tx1"/>
          </a:solidFill>
          <a:latin typeface="Arial" charset="0"/>
        </a:defRPr>
      </a:lvl7pPr>
      <a:lvl8pPr marL="1295543" algn="ctr" defTabSz="1166588" rtl="0" fontAlgn="base">
        <a:spcBef>
          <a:spcPct val="0"/>
        </a:spcBef>
        <a:spcAft>
          <a:spcPct val="0"/>
        </a:spcAft>
        <a:defRPr sz="5600">
          <a:solidFill>
            <a:schemeClr val="tx1"/>
          </a:solidFill>
          <a:latin typeface="Arial" charset="0"/>
        </a:defRPr>
      </a:lvl8pPr>
      <a:lvl9pPr marL="1727391" algn="ctr" defTabSz="1166588" rtl="0" fontAlgn="base">
        <a:spcBef>
          <a:spcPct val="0"/>
        </a:spcBef>
        <a:spcAft>
          <a:spcPct val="0"/>
        </a:spcAft>
        <a:defRPr sz="5600">
          <a:solidFill>
            <a:schemeClr val="tx1"/>
          </a:solidFill>
          <a:latin typeface="Arial" charset="0"/>
        </a:defRPr>
      </a:lvl9pPr>
    </p:titleStyle>
    <p:bodyStyle>
      <a:lvl1pPr marL="436346" indent="-436346" algn="l" defTabSz="1166588"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7667" indent="-364371" algn="l" defTabSz="1166588"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58986" indent="-290897" algn="l" defTabSz="1166588"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2279" indent="-290897" algn="l" defTabSz="1166588"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5575" indent="-290897" algn="l" defTabSz="1166588"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0812" indent="-291891" algn="l" defTabSz="116756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595" indent="-291891" algn="l" defTabSz="116756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381" indent="-291891" algn="l" defTabSz="116756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164" indent="-291891" algn="l" defTabSz="1167568"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7568" rtl="0" eaLnBrk="1" latinLnBrk="0" hangingPunct="1">
        <a:defRPr sz="2300" kern="1200">
          <a:solidFill>
            <a:schemeClr val="tx1"/>
          </a:solidFill>
          <a:latin typeface="+mn-lt"/>
          <a:ea typeface="+mn-ea"/>
          <a:cs typeface="+mn-cs"/>
        </a:defRPr>
      </a:lvl1pPr>
      <a:lvl2pPr marL="583784" algn="l" defTabSz="1167568" rtl="0" eaLnBrk="1" latinLnBrk="0" hangingPunct="1">
        <a:defRPr sz="2300" kern="1200">
          <a:solidFill>
            <a:schemeClr val="tx1"/>
          </a:solidFill>
          <a:latin typeface="+mn-lt"/>
          <a:ea typeface="+mn-ea"/>
          <a:cs typeface="+mn-cs"/>
        </a:defRPr>
      </a:lvl2pPr>
      <a:lvl3pPr marL="1167568" algn="l" defTabSz="1167568" rtl="0" eaLnBrk="1" latinLnBrk="0" hangingPunct="1">
        <a:defRPr sz="2300" kern="1200">
          <a:solidFill>
            <a:schemeClr val="tx1"/>
          </a:solidFill>
          <a:latin typeface="+mn-lt"/>
          <a:ea typeface="+mn-ea"/>
          <a:cs typeface="+mn-cs"/>
        </a:defRPr>
      </a:lvl3pPr>
      <a:lvl4pPr marL="1751351" algn="l" defTabSz="1167568" rtl="0" eaLnBrk="1" latinLnBrk="0" hangingPunct="1">
        <a:defRPr sz="2300" kern="1200">
          <a:solidFill>
            <a:schemeClr val="tx1"/>
          </a:solidFill>
          <a:latin typeface="+mn-lt"/>
          <a:ea typeface="+mn-ea"/>
          <a:cs typeface="+mn-cs"/>
        </a:defRPr>
      </a:lvl4pPr>
      <a:lvl5pPr marL="2335137" algn="l" defTabSz="1167568" rtl="0" eaLnBrk="1" latinLnBrk="0" hangingPunct="1">
        <a:defRPr sz="2300" kern="1200">
          <a:solidFill>
            <a:schemeClr val="tx1"/>
          </a:solidFill>
          <a:latin typeface="+mn-lt"/>
          <a:ea typeface="+mn-ea"/>
          <a:cs typeface="+mn-cs"/>
        </a:defRPr>
      </a:lvl5pPr>
      <a:lvl6pPr marL="2918922" algn="l" defTabSz="1167568" rtl="0" eaLnBrk="1" latinLnBrk="0" hangingPunct="1">
        <a:defRPr sz="2300" kern="1200">
          <a:solidFill>
            <a:schemeClr val="tx1"/>
          </a:solidFill>
          <a:latin typeface="+mn-lt"/>
          <a:ea typeface="+mn-ea"/>
          <a:cs typeface="+mn-cs"/>
        </a:defRPr>
      </a:lvl6pPr>
      <a:lvl7pPr marL="3502704" algn="l" defTabSz="1167568" rtl="0" eaLnBrk="1" latinLnBrk="0" hangingPunct="1">
        <a:defRPr sz="2300" kern="1200">
          <a:solidFill>
            <a:schemeClr val="tx1"/>
          </a:solidFill>
          <a:latin typeface="+mn-lt"/>
          <a:ea typeface="+mn-ea"/>
          <a:cs typeface="+mn-cs"/>
        </a:defRPr>
      </a:lvl7pPr>
      <a:lvl8pPr marL="4086488" algn="l" defTabSz="1167568" rtl="0" eaLnBrk="1" latinLnBrk="0" hangingPunct="1">
        <a:defRPr sz="2300" kern="1200">
          <a:solidFill>
            <a:schemeClr val="tx1"/>
          </a:solidFill>
          <a:latin typeface="+mn-lt"/>
          <a:ea typeface="+mn-ea"/>
          <a:cs typeface="+mn-cs"/>
        </a:defRPr>
      </a:lvl8pPr>
      <a:lvl9pPr marL="4670270" algn="l" defTabSz="1167568"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534070" y="303050"/>
            <a:ext cx="9625260" cy="126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812" tIns="58407" rIns="116812" bIns="58407"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534070" y="1764295"/>
            <a:ext cx="9625260" cy="498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6812" tIns="58407" rIns="116812" bIns="58407"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534070" y="7007671"/>
            <a:ext cx="2496327" cy="403567"/>
          </a:xfrm>
          <a:prstGeom prst="rect">
            <a:avLst/>
          </a:prstGeom>
        </p:spPr>
        <p:txBody>
          <a:bodyPr vert="horz" wrap="square" lIns="116812" tIns="58407" rIns="116812" bIns="58407" numCol="1" anchor="ctr" anchorCtr="0" compatLnSpc="1">
            <a:prstTxWarp prst="textNoShape">
              <a:avLst/>
            </a:prstTxWarp>
          </a:bodyPr>
          <a:lstStyle>
            <a:lvl1pPr eaLnBrk="1" hangingPunct="1">
              <a:defRPr sz="1500">
                <a:solidFill>
                  <a:srgbClr val="898989"/>
                </a:solidFill>
                <a:latin typeface="Times" pitchFamily="18" charset="0"/>
                <a:ea typeface="宋体" charset="-122"/>
              </a:defRPr>
            </a:lvl1pPr>
          </a:lstStyle>
          <a:p>
            <a:pPr defTabSz="914400" fontAlgn="base">
              <a:spcBef>
                <a:spcPct val="0"/>
              </a:spcBef>
              <a:spcAft>
                <a:spcPct val="0"/>
              </a:spcAft>
              <a:defRPr/>
            </a:pPr>
            <a:fld id="{A3459EA9-83CC-4439-87CF-D70DE6449542}" type="datetimeFigureOut">
              <a:rPr lang="de-DE" altLang="zh-CN"/>
              <a:pPr defTabSz="914400" fontAlgn="base">
                <a:spcBef>
                  <a:spcPct val="0"/>
                </a:spcBef>
                <a:spcAft>
                  <a:spcPct val="0"/>
                </a:spcAft>
                <a:defRPr/>
              </a:pPr>
              <a:t>17.10.2016</a:t>
            </a:fld>
            <a:endParaRPr lang="de-DE" altLang="zh-CN"/>
          </a:p>
        </p:txBody>
      </p:sp>
      <p:sp>
        <p:nvSpPr>
          <p:cNvPr id="5" name="Fußzeilenplatzhalter 4"/>
          <p:cNvSpPr>
            <a:spLocks noGrp="1"/>
          </p:cNvSpPr>
          <p:nvPr>
            <p:ph type="ftr" sz="quarter" idx="3"/>
          </p:nvPr>
        </p:nvSpPr>
        <p:spPr>
          <a:xfrm>
            <a:off x="3652979" y="7007671"/>
            <a:ext cx="3387443" cy="403567"/>
          </a:xfrm>
          <a:prstGeom prst="rect">
            <a:avLst/>
          </a:prstGeom>
        </p:spPr>
        <p:txBody>
          <a:bodyPr vert="horz" wrap="square" lIns="116812" tIns="58407" rIns="116812" bIns="58407" numCol="1" anchor="ctr" anchorCtr="0" compatLnSpc="1">
            <a:prstTxWarp prst="textNoShape">
              <a:avLst/>
            </a:prstTxWarp>
          </a:bodyPr>
          <a:lstStyle>
            <a:lvl1pPr algn="ctr" eaLnBrk="1" hangingPunct="1">
              <a:defRPr sz="1500">
                <a:solidFill>
                  <a:srgbClr val="898989"/>
                </a:solidFill>
                <a:latin typeface="Times" pitchFamily="18" charset="0"/>
                <a:ea typeface="宋体" charset="-122"/>
              </a:defRPr>
            </a:lvl1pPr>
          </a:lstStyle>
          <a:p>
            <a:pPr defTabSz="914400" fontAlgn="base">
              <a:spcBef>
                <a:spcPct val="0"/>
              </a:spcBef>
              <a:spcAft>
                <a:spcPct val="0"/>
              </a:spcAft>
              <a:defRPr/>
            </a:pPr>
            <a:endParaRPr lang="zh-CN" altLang="zh-CN"/>
          </a:p>
        </p:txBody>
      </p:sp>
      <p:sp>
        <p:nvSpPr>
          <p:cNvPr id="6" name="Foliennummernplatzhalter 5"/>
          <p:cNvSpPr>
            <a:spLocks noGrp="1"/>
          </p:cNvSpPr>
          <p:nvPr>
            <p:ph type="sldNum" sz="quarter" idx="4"/>
          </p:nvPr>
        </p:nvSpPr>
        <p:spPr>
          <a:xfrm>
            <a:off x="7663003" y="7007671"/>
            <a:ext cx="2496327" cy="403567"/>
          </a:xfrm>
          <a:prstGeom prst="rect">
            <a:avLst/>
          </a:prstGeom>
        </p:spPr>
        <p:txBody>
          <a:bodyPr vert="horz" wrap="square" lIns="116812" tIns="58407" rIns="116812" bIns="58407" numCol="1" anchor="ctr" anchorCtr="0" compatLnSpc="1">
            <a:prstTxWarp prst="textNoShape">
              <a:avLst/>
            </a:prstTxWarp>
          </a:bodyPr>
          <a:lstStyle>
            <a:lvl1pPr algn="r" eaLnBrk="1" hangingPunct="1">
              <a:defRPr sz="1500">
                <a:solidFill>
                  <a:srgbClr val="898989"/>
                </a:solidFill>
                <a:latin typeface="Times" pitchFamily="18" charset="0"/>
                <a:ea typeface="宋体" charset="-122"/>
              </a:defRPr>
            </a:lvl1pPr>
          </a:lstStyle>
          <a:p>
            <a:pPr defTabSz="914400" fontAlgn="base">
              <a:spcBef>
                <a:spcPct val="0"/>
              </a:spcBef>
              <a:spcAft>
                <a:spcPct val="0"/>
              </a:spcAft>
              <a:defRPr/>
            </a:pPr>
            <a:fld id="{FBDA7681-5DE6-4262-A9F5-F3858E70C7A5}" type="slidenum">
              <a:rPr lang="de-DE" altLang="zh-CN"/>
              <a:pPr defTabSz="914400" fontAlgn="base">
                <a:spcBef>
                  <a:spcPct val="0"/>
                </a:spcBef>
                <a:spcAft>
                  <a:spcPct val="0"/>
                </a:spcAft>
                <a:defRPr/>
              </a:pPr>
              <a:t>‹Nr.›</a:t>
            </a:fld>
            <a:endParaRPr lang="de-DE" altLang="zh-CN"/>
          </a:p>
        </p:txBody>
      </p:sp>
    </p:spTree>
    <p:extLst>
      <p:ext uri="{BB962C8B-B14F-4D97-AF65-F5344CB8AC3E}">
        <p14:creationId xmlns:p14="http://schemas.microsoft.com/office/powerpoint/2010/main" val="89447817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Lst>
  <p:timing>
    <p:tnLst>
      <p:par>
        <p:cTn id="1" dur="indefinite" restart="never" nodeType="tmRoot"/>
      </p:par>
    </p:tnLst>
  </p:timing>
  <p:txStyles>
    <p:titleStyle>
      <a:lvl1pPr algn="ctr" defTabSz="1167146" rtl="0" eaLnBrk="0" fontAlgn="base" hangingPunct="0">
        <a:spcBef>
          <a:spcPct val="0"/>
        </a:spcBef>
        <a:spcAft>
          <a:spcPct val="0"/>
        </a:spcAft>
        <a:defRPr sz="5600" kern="1200">
          <a:solidFill>
            <a:schemeClr val="tx1"/>
          </a:solidFill>
          <a:latin typeface="+mj-lt"/>
          <a:ea typeface="+mj-ea"/>
          <a:cs typeface="+mj-cs"/>
        </a:defRPr>
      </a:lvl1pPr>
      <a:lvl2pPr algn="ctr" defTabSz="1167146" rtl="0" eaLnBrk="0" fontAlgn="base" hangingPunct="0">
        <a:spcBef>
          <a:spcPct val="0"/>
        </a:spcBef>
        <a:spcAft>
          <a:spcPct val="0"/>
        </a:spcAft>
        <a:defRPr sz="5600">
          <a:solidFill>
            <a:schemeClr val="tx1"/>
          </a:solidFill>
          <a:latin typeface="Arial" charset="0"/>
        </a:defRPr>
      </a:lvl2pPr>
      <a:lvl3pPr algn="ctr" defTabSz="1167146" rtl="0" eaLnBrk="0" fontAlgn="base" hangingPunct="0">
        <a:spcBef>
          <a:spcPct val="0"/>
        </a:spcBef>
        <a:spcAft>
          <a:spcPct val="0"/>
        </a:spcAft>
        <a:defRPr sz="5600">
          <a:solidFill>
            <a:schemeClr val="tx1"/>
          </a:solidFill>
          <a:latin typeface="Arial" charset="0"/>
        </a:defRPr>
      </a:lvl3pPr>
      <a:lvl4pPr algn="ctr" defTabSz="1167146" rtl="0" eaLnBrk="0" fontAlgn="base" hangingPunct="0">
        <a:spcBef>
          <a:spcPct val="0"/>
        </a:spcBef>
        <a:spcAft>
          <a:spcPct val="0"/>
        </a:spcAft>
        <a:defRPr sz="5600">
          <a:solidFill>
            <a:schemeClr val="tx1"/>
          </a:solidFill>
          <a:latin typeface="Arial" charset="0"/>
        </a:defRPr>
      </a:lvl4pPr>
      <a:lvl5pPr algn="ctr" defTabSz="1167146" rtl="0" eaLnBrk="0" fontAlgn="base" hangingPunct="0">
        <a:spcBef>
          <a:spcPct val="0"/>
        </a:spcBef>
        <a:spcAft>
          <a:spcPct val="0"/>
        </a:spcAft>
        <a:defRPr sz="5600">
          <a:solidFill>
            <a:schemeClr val="tx1"/>
          </a:solidFill>
          <a:latin typeface="Arial" charset="0"/>
        </a:defRPr>
      </a:lvl5pPr>
      <a:lvl6pPr marL="432054" algn="ctr" defTabSz="1167146" rtl="0" fontAlgn="base">
        <a:spcBef>
          <a:spcPct val="0"/>
        </a:spcBef>
        <a:spcAft>
          <a:spcPct val="0"/>
        </a:spcAft>
        <a:defRPr sz="5600">
          <a:solidFill>
            <a:schemeClr val="tx1"/>
          </a:solidFill>
          <a:latin typeface="Arial" charset="0"/>
        </a:defRPr>
      </a:lvl6pPr>
      <a:lvl7pPr marL="864108" algn="ctr" defTabSz="1167146" rtl="0" fontAlgn="base">
        <a:spcBef>
          <a:spcPct val="0"/>
        </a:spcBef>
        <a:spcAft>
          <a:spcPct val="0"/>
        </a:spcAft>
        <a:defRPr sz="5600">
          <a:solidFill>
            <a:schemeClr val="tx1"/>
          </a:solidFill>
          <a:latin typeface="Arial" charset="0"/>
        </a:defRPr>
      </a:lvl7pPr>
      <a:lvl8pPr marL="1296162" algn="ctr" defTabSz="1167146" rtl="0" fontAlgn="base">
        <a:spcBef>
          <a:spcPct val="0"/>
        </a:spcBef>
        <a:spcAft>
          <a:spcPct val="0"/>
        </a:spcAft>
        <a:defRPr sz="5600">
          <a:solidFill>
            <a:schemeClr val="tx1"/>
          </a:solidFill>
          <a:latin typeface="Arial" charset="0"/>
        </a:defRPr>
      </a:lvl8pPr>
      <a:lvl9pPr marL="1728216" algn="ctr" defTabSz="1167146" rtl="0" fontAlgn="base">
        <a:spcBef>
          <a:spcPct val="0"/>
        </a:spcBef>
        <a:spcAft>
          <a:spcPct val="0"/>
        </a:spcAft>
        <a:defRPr sz="5600">
          <a:solidFill>
            <a:schemeClr val="tx1"/>
          </a:solidFill>
          <a:latin typeface="Arial" charset="0"/>
        </a:defRPr>
      </a:lvl9pPr>
    </p:titleStyle>
    <p:bodyStyle>
      <a:lvl1pPr marL="436555" indent="-436555" algn="l" defTabSz="1167146"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8119" indent="-364546" algn="l" defTabSz="1167146"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59683" indent="-291036" algn="l" defTabSz="1167146"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3255" indent="-291036" algn="l" defTabSz="1167146"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6829" indent="-291036" algn="l" defTabSz="1167146"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2346" indent="-292031" algn="l" defTabSz="1168126"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409" indent="-292031" algn="l" defTabSz="1168126"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472" indent="-292031" algn="l" defTabSz="1168126"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4535" indent="-292031" algn="l" defTabSz="1168126"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126" rtl="0" eaLnBrk="1" latinLnBrk="0" hangingPunct="1">
        <a:defRPr sz="2300" kern="1200">
          <a:solidFill>
            <a:schemeClr val="tx1"/>
          </a:solidFill>
          <a:latin typeface="+mn-lt"/>
          <a:ea typeface="+mn-ea"/>
          <a:cs typeface="+mn-cs"/>
        </a:defRPr>
      </a:lvl1pPr>
      <a:lvl2pPr marL="584063" algn="l" defTabSz="1168126" rtl="0" eaLnBrk="1" latinLnBrk="0" hangingPunct="1">
        <a:defRPr sz="2300" kern="1200">
          <a:solidFill>
            <a:schemeClr val="tx1"/>
          </a:solidFill>
          <a:latin typeface="+mn-lt"/>
          <a:ea typeface="+mn-ea"/>
          <a:cs typeface="+mn-cs"/>
        </a:defRPr>
      </a:lvl2pPr>
      <a:lvl3pPr marL="1168126" algn="l" defTabSz="1168126" rtl="0" eaLnBrk="1" latinLnBrk="0" hangingPunct="1">
        <a:defRPr sz="2300" kern="1200">
          <a:solidFill>
            <a:schemeClr val="tx1"/>
          </a:solidFill>
          <a:latin typeface="+mn-lt"/>
          <a:ea typeface="+mn-ea"/>
          <a:cs typeface="+mn-cs"/>
        </a:defRPr>
      </a:lvl3pPr>
      <a:lvl4pPr marL="1752189" algn="l" defTabSz="1168126" rtl="0" eaLnBrk="1" latinLnBrk="0" hangingPunct="1">
        <a:defRPr sz="2300" kern="1200">
          <a:solidFill>
            <a:schemeClr val="tx1"/>
          </a:solidFill>
          <a:latin typeface="+mn-lt"/>
          <a:ea typeface="+mn-ea"/>
          <a:cs typeface="+mn-cs"/>
        </a:defRPr>
      </a:lvl4pPr>
      <a:lvl5pPr marL="2336252" algn="l" defTabSz="1168126" rtl="0" eaLnBrk="1" latinLnBrk="0" hangingPunct="1">
        <a:defRPr sz="2300" kern="1200">
          <a:solidFill>
            <a:schemeClr val="tx1"/>
          </a:solidFill>
          <a:latin typeface="+mn-lt"/>
          <a:ea typeface="+mn-ea"/>
          <a:cs typeface="+mn-cs"/>
        </a:defRPr>
      </a:lvl5pPr>
      <a:lvl6pPr marL="2920316" algn="l" defTabSz="1168126" rtl="0" eaLnBrk="1" latinLnBrk="0" hangingPunct="1">
        <a:defRPr sz="2300" kern="1200">
          <a:solidFill>
            <a:schemeClr val="tx1"/>
          </a:solidFill>
          <a:latin typeface="+mn-lt"/>
          <a:ea typeface="+mn-ea"/>
          <a:cs typeface="+mn-cs"/>
        </a:defRPr>
      </a:lvl6pPr>
      <a:lvl7pPr marL="3504378" algn="l" defTabSz="1168126" rtl="0" eaLnBrk="1" latinLnBrk="0" hangingPunct="1">
        <a:defRPr sz="2300" kern="1200">
          <a:solidFill>
            <a:schemeClr val="tx1"/>
          </a:solidFill>
          <a:latin typeface="+mn-lt"/>
          <a:ea typeface="+mn-ea"/>
          <a:cs typeface="+mn-cs"/>
        </a:defRPr>
      </a:lvl7pPr>
      <a:lvl8pPr marL="4088440" algn="l" defTabSz="1168126" rtl="0" eaLnBrk="1" latinLnBrk="0" hangingPunct="1">
        <a:defRPr sz="2300" kern="1200">
          <a:solidFill>
            <a:schemeClr val="tx1"/>
          </a:solidFill>
          <a:latin typeface="+mn-lt"/>
          <a:ea typeface="+mn-ea"/>
          <a:cs typeface="+mn-cs"/>
        </a:defRPr>
      </a:lvl8pPr>
      <a:lvl9pPr marL="4672503" algn="l" defTabSz="1168126" rtl="0" eaLnBrk="1" latinLnBrk="0" hangingPunct="1">
        <a:defRPr sz="2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824" tIns="58412" rIns="116824" bIns="58412"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824" tIns="58412" rIns="116824" bIns="58412"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0" y="7008171"/>
            <a:ext cx="2495127" cy="402568"/>
          </a:xfrm>
          <a:prstGeom prst="rect">
            <a:avLst/>
          </a:prstGeom>
        </p:spPr>
        <p:txBody>
          <a:bodyPr vert="horz" lIns="116824" tIns="58412" rIns="116824" bIns="58412" rtlCol="0" anchor="ctr"/>
          <a:lstStyle>
            <a:lvl1pPr algn="l">
              <a:defRPr sz="1500">
                <a:solidFill>
                  <a:schemeClr val="tx1">
                    <a:tint val="75000"/>
                  </a:schemeClr>
                </a:solidFill>
              </a:defRPr>
            </a:lvl1pPr>
          </a:lstStyle>
          <a:p>
            <a:pPr defTabSz="914400" fontAlgn="base">
              <a:spcBef>
                <a:spcPct val="0"/>
              </a:spcBef>
              <a:spcAft>
                <a:spcPct val="0"/>
              </a:spcAft>
            </a:pPr>
            <a:fld id="{5C65FA37-293C-4C79-9C18-74A61557DD34}" type="datetimeFigureOut">
              <a:rPr lang="de-DE" smtClean="0">
                <a:solidFill>
                  <a:srgbClr val="000000">
                    <a:tint val="75000"/>
                  </a:srgbClr>
                </a:solidFill>
                <a:latin typeface="Times" pitchFamily="18" charset="0"/>
                <a:cs typeface="Arial" charset="0"/>
              </a:rPr>
              <a:pPr defTabSz="914400" fontAlgn="base">
                <a:spcBef>
                  <a:spcPct val="0"/>
                </a:spcBef>
                <a:spcAft>
                  <a:spcPct val="0"/>
                </a:spcAft>
              </a:pPr>
              <a:t>17.10.2016</a:t>
            </a:fld>
            <a:endParaRPr lang="de-DE">
              <a:solidFill>
                <a:srgbClr val="000000">
                  <a:tint val="75000"/>
                </a:srgbClr>
              </a:solidFill>
              <a:latin typeface="Times" pitchFamily="18" charset="0"/>
              <a:cs typeface="Arial" charset="0"/>
            </a:endParaRPr>
          </a:p>
        </p:txBody>
      </p:sp>
      <p:sp>
        <p:nvSpPr>
          <p:cNvPr id="5" name="Fußzeilenplatzhalter 4"/>
          <p:cNvSpPr>
            <a:spLocks noGrp="1"/>
          </p:cNvSpPr>
          <p:nvPr>
            <p:ph type="ftr" sz="quarter" idx="3"/>
          </p:nvPr>
        </p:nvSpPr>
        <p:spPr>
          <a:xfrm>
            <a:off x="3653579" y="7008171"/>
            <a:ext cx="3386243" cy="402568"/>
          </a:xfrm>
          <a:prstGeom prst="rect">
            <a:avLst/>
          </a:prstGeom>
        </p:spPr>
        <p:txBody>
          <a:bodyPr vert="horz" lIns="116824" tIns="58412" rIns="116824" bIns="58412" rtlCol="0" anchor="ctr"/>
          <a:lstStyle>
            <a:lvl1pPr algn="ctr">
              <a:defRPr sz="1500">
                <a:solidFill>
                  <a:schemeClr val="tx1">
                    <a:tint val="75000"/>
                  </a:schemeClr>
                </a:solidFill>
              </a:defRPr>
            </a:lvl1pPr>
          </a:lstStyle>
          <a:p>
            <a:pPr defTabSz="914400" fontAlgn="base">
              <a:spcBef>
                <a:spcPct val="0"/>
              </a:spcBef>
              <a:spcAft>
                <a:spcPct val="0"/>
              </a:spcAft>
            </a:pPr>
            <a:endParaRPr lang="de-DE">
              <a:solidFill>
                <a:srgbClr val="000000">
                  <a:tint val="75000"/>
                </a:srgbClr>
              </a:solidFill>
              <a:latin typeface="Times" pitchFamily="18" charset="0"/>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824" tIns="58412" rIns="116824" bIns="58412" rtlCol="0" anchor="ctr"/>
          <a:lstStyle>
            <a:lvl1pPr algn="r">
              <a:defRPr sz="1500">
                <a:solidFill>
                  <a:schemeClr val="tx1">
                    <a:tint val="75000"/>
                  </a:schemeClr>
                </a:solidFill>
              </a:defRPr>
            </a:lvl1pPr>
          </a:lstStyle>
          <a:p>
            <a:pPr defTabSz="914400" fontAlgn="base">
              <a:spcBef>
                <a:spcPct val="0"/>
              </a:spcBef>
              <a:spcAft>
                <a:spcPct val="0"/>
              </a:spcAft>
            </a:pPr>
            <a:fld id="{B7ED7F07-38D7-4ACB-BC70-837253F80C6C}" type="slidenum">
              <a:rPr lang="de-DE" smtClean="0">
                <a:solidFill>
                  <a:srgbClr val="000000">
                    <a:tint val="75000"/>
                  </a:srgbClr>
                </a:solidFill>
                <a:latin typeface="Times" pitchFamily="18" charset="0"/>
                <a:cs typeface="Arial" charset="0"/>
              </a:rPr>
              <a:pPr defTabSz="914400" fontAlgn="base">
                <a:spcBef>
                  <a:spcPct val="0"/>
                </a:spcBef>
                <a:spcAft>
                  <a:spcPct val="0"/>
                </a:spcAft>
              </a:pPr>
              <a:t>‹Nr.›</a:t>
            </a:fld>
            <a:endParaRPr lang="de-DE">
              <a:solidFill>
                <a:srgbClr val="000000">
                  <a:tint val="75000"/>
                </a:srgbClr>
              </a:solidFill>
              <a:latin typeface="Times" pitchFamily="18" charset="0"/>
              <a:cs typeface="Arial" charset="0"/>
            </a:endParaRPr>
          </a:p>
        </p:txBody>
      </p:sp>
    </p:spTree>
    <p:extLst>
      <p:ext uri="{BB962C8B-B14F-4D97-AF65-F5344CB8AC3E}">
        <p14:creationId xmlns:p14="http://schemas.microsoft.com/office/powerpoint/2010/main" val="152841835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Lst>
  <p:timing>
    <p:tnLst>
      <p:par>
        <p:cTn id="1" dur="indefinite" restart="never" nodeType="tmRoot"/>
      </p:par>
    </p:tnLst>
  </p:timing>
  <p:txStyles>
    <p:titleStyle>
      <a:lvl1pPr algn="ctr" defTabSz="1168237" rtl="0" eaLnBrk="1" latinLnBrk="0" hangingPunct="1">
        <a:spcBef>
          <a:spcPct val="0"/>
        </a:spcBef>
        <a:buNone/>
        <a:defRPr sz="5600" kern="1200">
          <a:solidFill>
            <a:schemeClr val="tx1"/>
          </a:solidFill>
          <a:latin typeface="+mj-lt"/>
          <a:ea typeface="+mj-ea"/>
          <a:cs typeface="+mj-cs"/>
        </a:defRPr>
      </a:lvl1pPr>
    </p:titleStyle>
    <p:bodyStyle>
      <a:lvl1pPr marL="438089" indent="-438089" algn="l" defTabSz="1168237"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9193" indent="-365074" algn="l" defTabSz="1168237"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0297" indent="-292059" algn="l" defTabSz="1168237"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4416"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8534"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824" tIns="58412" rIns="116824" bIns="58412"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824" tIns="58412" rIns="116824" bIns="58412"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0" y="7008171"/>
            <a:ext cx="2495127" cy="402568"/>
          </a:xfrm>
          <a:prstGeom prst="rect">
            <a:avLst/>
          </a:prstGeom>
        </p:spPr>
        <p:txBody>
          <a:bodyPr vert="horz" lIns="116824" tIns="58412" rIns="116824" bIns="58412" rtlCol="0" anchor="ctr"/>
          <a:lstStyle>
            <a:lvl1pPr algn="l">
              <a:defRPr sz="1500">
                <a:solidFill>
                  <a:schemeClr val="tx1">
                    <a:tint val="75000"/>
                  </a:schemeClr>
                </a:solidFill>
              </a:defRPr>
            </a:lvl1pPr>
          </a:lstStyle>
          <a:p>
            <a:pPr defTabSz="914400" fontAlgn="base">
              <a:spcBef>
                <a:spcPct val="0"/>
              </a:spcBef>
              <a:spcAft>
                <a:spcPct val="0"/>
              </a:spcAft>
            </a:pPr>
            <a:fld id="{5C65FA37-293C-4C79-9C18-74A61557DD34}" type="datetimeFigureOut">
              <a:rPr lang="de-DE" smtClean="0">
                <a:solidFill>
                  <a:srgbClr val="000000">
                    <a:tint val="75000"/>
                  </a:srgbClr>
                </a:solidFill>
                <a:latin typeface="Times" pitchFamily="18" charset="0"/>
                <a:cs typeface="Arial" charset="0"/>
              </a:rPr>
              <a:pPr defTabSz="914400" fontAlgn="base">
                <a:spcBef>
                  <a:spcPct val="0"/>
                </a:spcBef>
                <a:spcAft>
                  <a:spcPct val="0"/>
                </a:spcAft>
              </a:pPr>
              <a:t>17.10.2016</a:t>
            </a:fld>
            <a:endParaRPr lang="de-DE">
              <a:solidFill>
                <a:srgbClr val="000000">
                  <a:tint val="75000"/>
                </a:srgbClr>
              </a:solidFill>
              <a:latin typeface="Times" pitchFamily="18" charset="0"/>
              <a:cs typeface="Arial" charset="0"/>
            </a:endParaRPr>
          </a:p>
        </p:txBody>
      </p:sp>
      <p:sp>
        <p:nvSpPr>
          <p:cNvPr id="5" name="Fußzeilenplatzhalter 4"/>
          <p:cNvSpPr>
            <a:spLocks noGrp="1"/>
          </p:cNvSpPr>
          <p:nvPr>
            <p:ph type="ftr" sz="quarter" idx="3"/>
          </p:nvPr>
        </p:nvSpPr>
        <p:spPr>
          <a:xfrm>
            <a:off x="3653579" y="7008171"/>
            <a:ext cx="3386243" cy="402568"/>
          </a:xfrm>
          <a:prstGeom prst="rect">
            <a:avLst/>
          </a:prstGeom>
        </p:spPr>
        <p:txBody>
          <a:bodyPr vert="horz" lIns="116824" tIns="58412" rIns="116824" bIns="58412" rtlCol="0" anchor="ctr"/>
          <a:lstStyle>
            <a:lvl1pPr algn="ctr">
              <a:defRPr sz="1500">
                <a:solidFill>
                  <a:schemeClr val="tx1">
                    <a:tint val="75000"/>
                  </a:schemeClr>
                </a:solidFill>
              </a:defRPr>
            </a:lvl1pPr>
          </a:lstStyle>
          <a:p>
            <a:pPr defTabSz="914400" fontAlgn="base">
              <a:spcBef>
                <a:spcPct val="0"/>
              </a:spcBef>
              <a:spcAft>
                <a:spcPct val="0"/>
              </a:spcAft>
            </a:pPr>
            <a:endParaRPr lang="de-DE">
              <a:solidFill>
                <a:srgbClr val="000000">
                  <a:tint val="75000"/>
                </a:srgbClr>
              </a:solidFill>
              <a:latin typeface="Times" pitchFamily="18" charset="0"/>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824" tIns="58412" rIns="116824" bIns="58412" rtlCol="0" anchor="ctr"/>
          <a:lstStyle>
            <a:lvl1pPr algn="r">
              <a:defRPr sz="1500">
                <a:solidFill>
                  <a:schemeClr val="tx1">
                    <a:tint val="75000"/>
                  </a:schemeClr>
                </a:solidFill>
              </a:defRPr>
            </a:lvl1pPr>
          </a:lstStyle>
          <a:p>
            <a:pPr defTabSz="914400" fontAlgn="base">
              <a:spcBef>
                <a:spcPct val="0"/>
              </a:spcBef>
              <a:spcAft>
                <a:spcPct val="0"/>
              </a:spcAft>
            </a:pPr>
            <a:fld id="{B7ED7F07-38D7-4ACB-BC70-837253F80C6C}" type="slidenum">
              <a:rPr lang="de-DE" smtClean="0">
                <a:solidFill>
                  <a:srgbClr val="000000">
                    <a:tint val="75000"/>
                  </a:srgbClr>
                </a:solidFill>
                <a:latin typeface="Times" pitchFamily="18" charset="0"/>
                <a:cs typeface="Arial" charset="0"/>
              </a:rPr>
              <a:pPr defTabSz="914400" fontAlgn="base">
                <a:spcBef>
                  <a:spcPct val="0"/>
                </a:spcBef>
                <a:spcAft>
                  <a:spcPct val="0"/>
                </a:spcAft>
              </a:pPr>
              <a:t>‹Nr.›</a:t>
            </a:fld>
            <a:endParaRPr lang="de-DE">
              <a:solidFill>
                <a:srgbClr val="000000">
                  <a:tint val="75000"/>
                </a:srgbClr>
              </a:solidFill>
              <a:latin typeface="Times" pitchFamily="18" charset="0"/>
              <a:cs typeface="Arial" charset="0"/>
            </a:endParaRPr>
          </a:p>
        </p:txBody>
      </p:sp>
    </p:spTree>
    <p:extLst>
      <p:ext uri="{BB962C8B-B14F-4D97-AF65-F5344CB8AC3E}">
        <p14:creationId xmlns:p14="http://schemas.microsoft.com/office/powerpoint/2010/main" val="111607065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Lst>
  <p:timing>
    <p:tnLst>
      <p:par>
        <p:cTn id="1" dur="indefinite" restart="never" nodeType="tmRoot"/>
      </p:par>
    </p:tnLst>
  </p:timing>
  <p:txStyles>
    <p:titleStyle>
      <a:lvl1pPr algn="ctr" defTabSz="1168237" rtl="0" eaLnBrk="1" latinLnBrk="0" hangingPunct="1">
        <a:spcBef>
          <a:spcPct val="0"/>
        </a:spcBef>
        <a:buNone/>
        <a:defRPr sz="5600" kern="1200">
          <a:solidFill>
            <a:schemeClr val="tx1"/>
          </a:solidFill>
          <a:latin typeface="+mj-lt"/>
          <a:ea typeface="+mj-ea"/>
          <a:cs typeface="+mj-cs"/>
        </a:defRPr>
      </a:lvl1pPr>
    </p:titleStyle>
    <p:bodyStyle>
      <a:lvl1pPr marL="438089" indent="-438089" algn="l" defTabSz="1168237"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9193" indent="-365074" algn="l" defTabSz="1168237"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0297" indent="-292059" algn="l" defTabSz="1168237"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4416"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8534"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4670" y="302802"/>
            <a:ext cx="9624060" cy="1260211"/>
          </a:xfrm>
          <a:prstGeom prst="rect">
            <a:avLst/>
          </a:prstGeom>
        </p:spPr>
        <p:txBody>
          <a:bodyPr vert="horz" lIns="116824" tIns="58412" rIns="116824" bIns="58412"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534670" y="1764296"/>
            <a:ext cx="9624060" cy="4990084"/>
          </a:xfrm>
          <a:prstGeom prst="rect">
            <a:avLst/>
          </a:prstGeom>
        </p:spPr>
        <p:txBody>
          <a:bodyPr vert="horz" lIns="116824" tIns="58412" rIns="116824" bIns="58412"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534670" y="7008171"/>
            <a:ext cx="2495127" cy="402568"/>
          </a:xfrm>
          <a:prstGeom prst="rect">
            <a:avLst/>
          </a:prstGeom>
        </p:spPr>
        <p:txBody>
          <a:bodyPr vert="horz" lIns="116824" tIns="58412" rIns="116824" bIns="58412" rtlCol="0" anchor="ctr"/>
          <a:lstStyle>
            <a:lvl1pPr algn="l">
              <a:defRPr sz="1500">
                <a:solidFill>
                  <a:schemeClr val="tx1">
                    <a:tint val="75000"/>
                  </a:schemeClr>
                </a:solidFill>
              </a:defRPr>
            </a:lvl1pPr>
          </a:lstStyle>
          <a:p>
            <a:pPr defTabSz="914400" fontAlgn="base">
              <a:spcBef>
                <a:spcPct val="0"/>
              </a:spcBef>
              <a:spcAft>
                <a:spcPct val="0"/>
              </a:spcAft>
            </a:pPr>
            <a:fld id="{5C65FA37-293C-4C79-9C18-74A61557DD34}" type="datetimeFigureOut">
              <a:rPr lang="de-DE" smtClean="0">
                <a:solidFill>
                  <a:srgbClr val="000000">
                    <a:tint val="75000"/>
                  </a:srgbClr>
                </a:solidFill>
                <a:latin typeface="Times" pitchFamily="18" charset="0"/>
                <a:cs typeface="Arial" charset="0"/>
              </a:rPr>
              <a:pPr defTabSz="914400" fontAlgn="base">
                <a:spcBef>
                  <a:spcPct val="0"/>
                </a:spcBef>
                <a:spcAft>
                  <a:spcPct val="0"/>
                </a:spcAft>
              </a:pPr>
              <a:t>17.10.2016</a:t>
            </a:fld>
            <a:endParaRPr lang="de-DE">
              <a:solidFill>
                <a:srgbClr val="000000">
                  <a:tint val="75000"/>
                </a:srgbClr>
              </a:solidFill>
              <a:latin typeface="Times" pitchFamily="18" charset="0"/>
              <a:cs typeface="Arial" charset="0"/>
            </a:endParaRPr>
          </a:p>
        </p:txBody>
      </p:sp>
      <p:sp>
        <p:nvSpPr>
          <p:cNvPr id="5" name="Fußzeilenplatzhalter 4"/>
          <p:cNvSpPr>
            <a:spLocks noGrp="1"/>
          </p:cNvSpPr>
          <p:nvPr>
            <p:ph type="ftr" sz="quarter" idx="3"/>
          </p:nvPr>
        </p:nvSpPr>
        <p:spPr>
          <a:xfrm>
            <a:off x="3653579" y="7008171"/>
            <a:ext cx="3386243" cy="402568"/>
          </a:xfrm>
          <a:prstGeom prst="rect">
            <a:avLst/>
          </a:prstGeom>
        </p:spPr>
        <p:txBody>
          <a:bodyPr vert="horz" lIns="116824" tIns="58412" rIns="116824" bIns="58412" rtlCol="0" anchor="ctr"/>
          <a:lstStyle>
            <a:lvl1pPr algn="ctr">
              <a:defRPr sz="1500">
                <a:solidFill>
                  <a:schemeClr val="tx1">
                    <a:tint val="75000"/>
                  </a:schemeClr>
                </a:solidFill>
              </a:defRPr>
            </a:lvl1pPr>
          </a:lstStyle>
          <a:p>
            <a:pPr defTabSz="914400" fontAlgn="base">
              <a:spcBef>
                <a:spcPct val="0"/>
              </a:spcBef>
              <a:spcAft>
                <a:spcPct val="0"/>
              </a:spcAft>
            </a:pPr>
            <a:endParaRPr lang="de-DE">
              <a:solidFill>
                <a:srgbClr val="000000">
                  <a:tint val="75000"/>
                </a:srgbClr>
              </a:solidFill>
              <a:latin typeface="Times" pitchFamily="18" charset="0"/>
              <a:cs typeface="Arial" charset="0"/>
            </a:endParaRPr>
          </a:p>
        </p:txBody>
      </p:sp>
      <p:sp>
        <p:nvSpPr>
          <p:cNvPr id="6" name="Foliennummernplatzhalter 5"/>
          <p:cNvSpPr>
            <a:spLocks noGrp="1"/>
          </p:cNvSpPr>
          <p:nvPr>
            <p:ph type="sldNum" sz="quarter" idx="4"/>
          </p:nvPr>
        </p:nvSpPr>
        <p:spPr>
          <a:xfrm>
            <a:off x="7663603" y="7008171"/>
            <a:ext cx="2495127" cy="402568"/>
          </a:xfrm>
          <a:prstGeom prst="rect">
            <a:avLst/>
          </a:prstGeom>
        </p:spPr>
        <p:txBody>
          <a:bodyPr vert="horz" lIns="116824" tIns="58412" rIns="116824" bIns="58412" rtlCol="0" anchor="ctr"/>
          <a:lstStyle>
            <a:lvl1pPr algn="r">
              <a:defRPr sz="1500">
                <a:solidFill>
                  <a:schemeClr val="tx1">
                    <a:tint val="75000"/>
                  </a:schemeClr>
                </a:solidFill>
              </a:defRPr>
            </a:lvl1pPr>
          </a:lstStyle>
          <a:p>
            <a:pPr defTabSz="914400" fontAlgn="base">
              <a:spcBef>
                <a:spcPct val="0"/>
              </a:spcBef>
              <a:spcAft>
                <a:spcPct val="0"/>
              </a:spcAft>
            </a:pPr>
            <a:fld id="{B7ED7F07-38D7-4ACB-BC70-837253F80C6C}" type="slidenum">
              <a:rPr lang="de-DE" smtClean="0">
                <a:solidFill>
                  <a:srgbClr val="000000">
                    <a:tint val="75000"/>
                  </a:srgbClr>
                </a:solidFill>
                <a:latin typeface="Times" pitchFamily="18" charset="0"/>
                <a:cs typeface="Arial" charset="0"/>
              </a:rPr>
              <a:pPr defTabSz="914400" fontAlgn="base">
                <a:spcBef>
                  <a:spcPct val="0"/>
                </a:spcBef>
                <a:spcAft>
                  <a:spcPct val="0"/>
                </a:spcAft>
              </a:pPr>
              <a:t>‹Nr.›</a:t>
            </a:fld>
            <a:endParaRPr lang="de-DE">
              <a:solidFill>
                <a:srgbClr val="000000">
                  <a:tint val="75000"/>
                </a:srgbClr>
              </a:solidFill>
              <a:latin typeface="Times" pitchFamily="18" charset="0"/>
              <a:cs typeface="Arial" charset="0"/>
            </a:endParaRPr>
          </a:p>
        </p:txBody>
      </p:sp>
    </p:spTree>
    <p:extLst>
      <p:ext uri="{BB962C8B-B14F-4D97-AF65-F5344CB8AC3E}">
        <p14:creationId xmlns:p14="http://schemas.microsoft.com/office/powerpoint/2010/main" val="74707521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Lst>
  <p:timing>
    <p:tnLst>
      <p:par>
        <p:cTn id="1" dur="indefinite" restart="never" nodeType="tmRoot"/>
      </p:par>
    </p:tnLst>
  </p:timing>
  <p:txStyles>
    <p:titleStyle>
      <a:lvl1pPr algn="ctr" defTabSz="1168237" rtl="0" eaLnBrk="1" latinLnBrk="0" hangingPunct="1">
        <a:spcBef>
          <a:spcPct val="0"/>
        </a:spcBef>
        <a:buNone/>
        <a:defRPr sz="5600" kern="1200">
          <a:solidFill>
            <a:schemeClr val="tx1"/>
          </a:solidFill>
          <a:latin typeface="+mj-lt"/>
          <a:ea typeface="+mj-ea"/>
          <a:cs typeface="+mj-cs"/>
        </a:defRPr>
      </a:lvl1pPr>
    </p:titleStyle>
    <p:bodyStyle>
      <a:lvl1pPr marL="438089" indent="-438089" algn="l" defTabSz="1168237"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9193" indent="-365074" algn="l" defTabSz="1168237"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0297" indent="-292059" algn="l" defTabSz="1168237"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44416"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28534"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e-DE"/>
      </a:defPPr>
      <a:lvl1pPr marL="0" algn="l" defTabSz="1168237" rtl="0" eaLnBrk="1" latinLnBrk="0" hangingPunct="1">
        <a:defRPr sz="2300" kern="1200">
          <a:solidFill>
            <a:schemeClr val="tx1"/>
          </a:solidFill>
          <a:latin typeface="+mn-lt"/>
          <a:ea typeface="+mn-ea"/>
          <a:cs typeface="+mn-cs"/>
        </a:defRPr>
      </a:lvl1pPr>
      <a:lvl2pPr marL="584119" algn="l" defTabSz="1168237" rtl="0" eaLnBrk="1" latinLnBrk="0" hangingPunct="1">
        <a:defRPr sz="2300" kern="1200">
          <a:solidFill>
            <a:schemeClr val="tx1"/>
          </a:solidFill>
          <a:latin typeface="+mn-lt"/>
          <a:ea typeface="+mn-ea"/>
          <a:cs typeface="+mn-cs"/>
        </a:defRPr>
      </a:lvl2pPr>
      <a:lvl3pPr marL="1168237" algn="l" defTabSz="1168237" rtl="0" eaLnBrk="1" latinLnBrk="0" hangingPunct="1">
        <a:defRPr sz="2300" kern="1200">
          <a:solidFill>
            <a:schemeClr val="tx1"/>
          </a:solidFill>
          <a:latin typeface="+mn-lt"/>
          <a:ea typeface="+mn-ea"/>
          <a:cs typeface="+mn-cs"/>
        </a:defRPr>
      </a:lvl3pPr>
      <a:lvl4pPr marL="1752356" algn="l" defTabSz="1168237" rtl="0" eaLnBrk="1" latinLnBrk="0" hangingPunct="1">
        <a:defRPr sz="2300" kern="1200">
          <a:solidFill>
            <a:schemeClr val="tx1"/>
          </a:solidFill>
          <a:latin typeface="+mn-lt"/>
          <a:ea typeface="+mn-ea"/>
          <a:cs typeface="+mn-cs"/>
        </a:defRPr>
      </a:lvl4pPr>
      <a:lvl5pPr marL="2336475" algn="l" defTabSz="1168237" rtl="0" eaLnBrk="1" latinLnBrk="0" hangingPunct="1">
        <a:defRPr sz="2300" kern="1200">
          <a:solidFill>
            <a:schemeClr val="tx1"/>
          </a:solidFill>
          <a:latin typeface="+mn-lt"/>
          <a:ea typeface="+mn-ea"/>
          <a:cs typeface="+mn-cs"/>
        </a:defRPr>
      </a:lvl5pPr>
      <a:lvl6pPr marL="2920594" algn="l" defTabSz="1168237" rtl="0" eaLnBrk="1" latinLnBrk="0" hangingPunct="1">
        <a:defRPr sz="2300" kern="1200">
          <a:solidFill>
            <a:schemeClr val="tx1"/>
          </a:solidFill>
          <a:latin typeface="+mn-lt"/>
          <a:ea typeface="+mn-ea"/>
          <a:cs typeface="+mn-cs"/>
        </a:defRPr>
      </a:lvl6pPr>
      <a:lvl7pPr marL="3504712" algn="l" defTabSz="1168237" rtl="0" eaLnBrk="1" latinLnBrk="0" hangingPunct="1">
        <a:defRPr sz="2300" kern="1200">
          <a:solidFill>
            <a:schemeClr val="tx1"/>
          </a:solidFill>
          <a:latin typeface="+mn-lt"/>
          <a:ea typeface="+mn-ea"/>
          <a:cs typeface="+mn-cs"/>
        </a:defRPr>
      </a:lvl7pPr>
      <a:lvl8pPr marL="4088831" algn="l" defTabSz="1168237" rtl="0" eaLnBrk="1" latinLnBrk="0" hangingPunct="1">
        <a:defRPr sz="2300" kern="1200">
          <a:solidFill>
            <a:schemeClr val="tx1"/>
          </a:solidFill>
          <a:latin typeface="+mn-lt"/>
          <a:ea typeface="+mn-ea"/>
          <a:cs typeface="+mn-cs"/>
        </a:defRPr>
      </a:lvl8pPr>
      <a:lvl9pPr marL="4672950" algn="l" defTabSz="1168237"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01.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01.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01.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normAutofit/>
          </a:bodyPr>
          <a:lstStyle/>
          <a:p>
            <a:r>
              <a:rPr lang="ru-RU" dirty="0" smtClean="0"/>
              <a:t>Вызовы будущего для производителей древесных плит</a:t>
            </a:r>
            <a:endParaRPr lang="de-DE" dirty="0"/>
          </a:p>
        </p:txBody>
      </p:sp>
      <p:sp>
        <p:nvSpPr>
          <p:cNvPr id="3" name="Textplatzhalter 2"/>
          <p:cNvSpPr>
            <a:spLocks noGrp="1"/>
          </p:cNvSpPr>
          <p:nvPr>
            <p:ph type="body" sz="quarter" idx="14"/>
          </p:nvPr>
        </p:nvSpPr>
        <p:spPr/>
        <p:txBody>
          <a:bodyPr/>
          <a:lstStyle/>
          <a:p>
            <a:r>
              <a:rPr lang="ru-RU" dirty="0" smtClean="0"/>
              <a:t>Новые продукты и возможности сокращения производственных затрат</a:t>
            </a:r>
            <a:endParaRPr lang="de-DE" dirty="0"/>
          </a:p>
        </p:txBody>
      </p:sp>
      <p:sp>
        <p:nvSpPr>
          <p:cNvPr id="8" name="Textplatzhalter 7"/>
          <p:cNvSpPr>
            <a:spLocks noGrp="1"/>
          </p:cNvSpPr>
          <p:nvPr>
            <p:ph type="body" sz="quarter" idx="15"/>
          </p:nvPr>
        </p:nvSpPr>
        <p:spPr/>
        <p:txBody>
          <a:bodyPr/>
          <a:lstStyle/>
          <a:p>
            <a:r>
              <a:rPr lang="de-DE" dirty="0" smtClean="0"/>
              <a:t>10 | 2016</a:t>
            </a:r>
            <a:endParaRPr lang="de-DE" dirty="0"/>
          </a:p>
        </p:txBody>
      </p:sp>
      <p:pic>
        <p:nvPicPr>
          <p:cNvPr id="7" name="Рисунок 6"/>
          <p:cNvPicPr>
            <a:picLocks noChangeAspect="1"/>
          </p:cNvPicPr>
          <p:nvPr/>
        </p:nvPicPr>
        <p:blipFill>
          <a:blip r:embed="rId2"/>
          <a:stretch>
            <a:fillRect/>
          </a:stretch>
        </p:blipFill>
        <p:spPr>
          <a:xfrm>
            <a:off x="1446201" y="3395404"/>
            <a:ext cx="8076963" cy="2545467"/>
          </a:xfrm>
          <a:prstGeom prst="rect">
            <a:avLst/>
          </a:prstGeom>
        </p:spPr>
      </p:pic>
    </p:spTree>
    <p:extLst>
      <p:ext uri="{BB962C8B-B14F-4D97-AF65-F5344CB8AC3E}">
        <p14:creationId xmlns:p14="http://schemas.microsoft.com/office/powerpoint/2010/main" val="3114081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795110" y="1045675"/>
            <a:ext cx="9623760" cy="646608"/>
          </a:xfrm>
        </p:spPr>
        <p:txBody>
          <a:bodyPr>
            <a:normAutofit fontScale="90000"/>
          </a:bodyPr>
          <a:lstStyle/>
          <a:p>
            <a:r>
              <a:rPr lang="en-US" altLang="zh-CN" sz="1700" dirty="0">
                <a:ea typeface="宋体" charset="-122"/>
              </a:rPr>
              <a:t>«</a:t>
            </a:r>
            <a:r>
              <a:rPr lang="en-US" altLang="zh-CN" sz="1700" dirty="0" err="1">
                <a:ea typeface="宋体" charset="-122"/>
              </a:rPr>
              <a:t>Dieffenbacher</a:t>
            </a:r>
            <a:r>
              <a:rPr lang="en-US" altLang="zh-CN" sz="1700" dirty="0">
                <a:ea typeface="宋体" charset="-122"/>
              </a:rPr>
              <a:t>» </a:t>
            </a:r>
            <a:r>
              <a:rPr lang="en-US" altLang="zh-CN" sz="1700" dirty="0" smtClean="0">
                <a:ea typeface="宋体" charset="-122"/>
              </a:rPr>
              <a:t>– </a:t>
            </a:r>
            <a:r>
              <a:rPr lang="en-US" altLang="zh-CN" sz="1700" dirty="0">
                <a:ea typeface="宋体" charset="-122"/>
              </a:rPr>
              <a:t>«</a:t>
            </a:r>
            <a:r>
              <a:rPr lang="en-US" altLang="zh-CN" sz="1700" dirty="0" smtClean="0">
                <a:ea typeface="宋体" charset="-122"/>
              </a:rPr>
              <a:t>Maier» </a:t>
            </a:r>
            <a:r>
              <a:rPr lang="ru-RU" altLang="zh-CN" sz="1700" dirty="0" smtClean="0">
                <a:ea typeface="宋体" charset="-122"/>
              </a:rPr>
              <a:t>- 2х-ступенчатая технология получения </a:t>
            </a:r>
            <a:r>
              <a:rPr lang="ru-RU" altLang="zh-CN" sz="1700" dirty="0" err="1" smtClean="0">
                <a:ea typeface="宋体" charset="-122"/>
              </a:rPr>
              <a:t>стрэндов</a:t>
            </a:r>
            <a:r>
              <a:rPr lang="ru-RU" altLang="zh-CN" sz="1700" dirty="0" smtClean="0">
                <a:ea typeface="宋体" charset="-122"/>
              </a:rPr>
              <a:t> для </a:t>
            </a:r>
            <a:r>
              <a:rPr lang="de-DE" altLang="zh-CN" sz="1700" dirty="0" smtClean="0">
                <a:ea typeface="宋体" charset="-122"/>
              </a:rPr>
              <a:t>OSB</a:t>
            </a:r>
            <a:r>
              <a:rPr lang="en-US" altLang="zh-CN" sz="1700" dirty="0" smtClean="0">
                <a:ea typeface="宋体" charset="-122"/>
              </a:rPr>
              <a:t>:</a:t>
            </a:r>
            <a:r>
              <a:rPr lang="en-US" altLang="de-DE" sz="1700" dirty="0"/>
              <a:t/>
            </a:r>
            <a:br>
              <a:rPr lang="en-US" altLang="de-DE" sz="1700" dirty="0"/>
            </a:br>
            <a:r>
              <a:rPr lang="en-US" altLang="zh-CN" sz="1700" dirty="0">
                <a:ea typeface="宋体" charset="-122"/>
              </a:rPr>
              <a:t>2 </a:t>
            </a:r>
            <a:r>
              <a:rPr lang="ru-RU" altLang="zh-CN" sz="1700" dirty="0" smtClean="0">
                <a:ea typeface="宋体" charset="-122"/>
              </a:rPr>
              <a:t>действующие линии </a:t>
            </a:r>
            <a:r>
              <a:rPr lang="en-US" altLang="zh-CN" sz="1700" dirty="0" smtClean="0">
                <a:ea typeface="宋体" charset="-122"/>
              </a:rPr>
              <a:t>OSB </a:t>
            </a:r>
            <a:r>
              <a:rPr lang="ru-RU" altLang="zh-CN" sz="1700" dirty="0" smtClean="0">
                <a:ea typeface="宋体" charset="-122"/>
              </a:rPr>
              <a:t>(в Малайзии и в Китае)</a:t>
            </a:r>
            <a:endParaRPr lang="de-DE" altLang="zh-CN" sz="1700" dirty="0">
              <a:ea typeface="宋体" charset="-122"/>
            </a:endParaRPr>
          </a:p>
        </p:txBody>
      </p:sp>
      <p:sp>
        <p:nvSpPr>
          <p:cNvPr id="38915" name="Textplatzhalter 7"/>
          <p:cNvSpPr>
            <a:spLocks noGrp="1"/>
          </p:cNvSpPr>
          <p:nvPr>
            <p:ph type="body" sz="quarter" idx="13"/>
          </p:nvPr>
        </p:nvSpPr>
        <p:spPr>
          <a:xfrm>
            <a:off x="817622" y="570095"/>
            <a:ext cx="6273821" cy="201034"/>
          </a:xfrm>
        </p:spPr>
        <p:txBody>
          <a:bodyPr/>
          <a:lstStyle/>
          <a:p>
            <a:endParaRPr lang="de-DE" altLang="de-DE" smtClean="0"/>
          </a:p>
        </p:txBody>
      </p:sp>
      <p:sp>
        <p:nvSpPr>
          <p:cNvPr id="38916" name="Rectangle 5"/>
          <p:cNvSpPr>
            <a:spLocks noChangeArrowheads="1"/>
          </p:cNvSpPr>
          <p:nvPr/>
        </p:nvSpPr>
        <p:spPr bwMode="auto">
          <a:xfrm>
            <a:off x="3960534" y="3024505"/>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de-DE"/>
          </a:p>
        </p:txBody>
      </p:sp>
      <p:pic>
        <p:nvPicPr>
          <p:cNvPr id="38917" name="Picture 12" descr="hackrotor +MSF_Neu"/>
          <p:cNvPicPr>
            <a:picLocks noChangeAspect="1" noChangeArrowheads="1"/>
          </p:cNvPicPr>
          <p:nvPr/>
        </p:nvPicPr>
        <p:blipFill>
          <a:blip r:embed="rId2" cstate="print">
            <a:extLst>
              <a:ext uri="{28A0092B-C50C-407E-A947-70E740481C1C}">
                <a14:useLocalDpi xmlns:a14="http://schemas.microsoft.com/office/drawing/2010/main" val="0"/>
              </a:ext>
            </a:extLst>
          </a:blip>
          <a:srcRect r="19778"/>
          <a:stretch>
            <a:fillRect/>
          </a:stretch>
        </p:blipFill>
        <p:spPr bwMode="auto">
          <a:xfrm>
            <a:off x="829616" y="2487415"/>
            <a:ext cx="8071057" cy="218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2" descr="hackrotor +MSF_Neu"/>
          <p:cNvPicPr>
            <a:picLocks noChangeAspect="1" noChangeArrowheads="1"/>
          </p:cNvPicPr>
          <p:nvPr/>
        </p:nvPicPr>
        <p:blipFill>
          <a:blip r:embed="rId2" cstate="print">
            <a:extLst>
              <a:ext uri="{28A0092B-C50C-407E-A947-70E740481C1C}">
                <a14:useLocalDpi xmlns:a14="http://schemas.microsoft.com/office/drawing/2010/main" val="0"/>
              </a:ext>
            </a:extLst>
          </a:blip>
          <a:srcRect l="57588" t="143" r="-3043" b="-5484"/>
          <a:stretch>
            <a:fillRect/>
          </a:stretch>
        </p:blipFill>
        <p:spPr bwMode="auto">
          <a:xfrm>
            <a:off x="4122564" y="2173009"/>
            <a:ext cx="5216182" cy="262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1" descr="Schnappschuss 2"/>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6699043" y="4622656"/>
            <a:ext cx="2935885" cy="2347892"/>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8920" name="Picture 16" descr="Schritt1-Hackschnitzel_FH-Lt=110"/>
          <p:cNvPicPr>
            <a:picLocks noChangeAspect="1" noChangeArrowheads="1"/>
          </p:cNvPicPr>
          <p:nvPr/>
        </p:nvPicPr>
        <p:blipFill>
          <a:blip r:embed="rId4" cstate="print">
            <a:lum bright="12000" contrast="6000"/>
            <a:extLst>
              <a:ext uri="{28A0092B-C50C-407E-A947-70E740481C1C}">
                <a14:useLocalDpi xmlns:a14="http://schemas.microsoft.com/office/drawing/2010/main" val="0"/>
              </a:ext>
            </a:extLst>
          </a:blip>
          <a:srcRect l="17661" t="771" r="3453"/>
          <a:stretch>
            <a:fillRect/>
          </a:stretch>
        </p:blipFill>
        <p:spPr bwMode="auto">
          <a:xfrm>
            <a:off x="3636392" y="4622649"/>
            <a:ext cx="2749860" cy="2385398"/>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8921" name="Picture 15" descr="OSB_SEIHOKU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90" y="4613647"/>
            <a:ext cx="2535332" cy="23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Inhaltsplatzhalter 6"/>
          <p:cNvSpPr>
            <a:spLocks noGrp="1"/>
          </p:cNvSpPr>
          <p:nvPr>
            <p:ph idx="1"/>
          </p:nvPr>
        </p:nvSpPr>
        <p:spPr>
          <a:xfrm>
            <a:off x="6095301" y="1980331"/>
            <a:ext cx="3358939" cy="576096"/>
          </a:xfrm>
        </p:spPr>
        <p:txBody>
          <a:bodyPr>
            <a:normAutofit fontScale="92500" lnSpcReduction="20000"/>
          </a:bodyPr>
          <a:lstStyle/>
          <a:p>
            <a:pPr marL="0" indent="0">
              <a:buNone/>
            </a:pPr>
            <a:r>
              <a:rPr lang="ru-RU" altLang="de-DE" dirty="0" smtClean="0">
                <a:latin typeface="Arial" charset="0"/>
                <a:cs typeface="Arial" charset="0"/>
              </a:rPr>
              <a:t>Стружечный станок с ножевым кольцом</a:t>
            </a:r>
            <a:endParaRPr lang="de-DE" altLang="de-DE" dirty="0" smtClean="0">
              <a:latin typeface="Arial" charset="0"/>
              <a:cs typeface="Arial" charset="0"/>
            </a:endParaRPr>
          </a:p>
          <a:p>
            <a:pPr marL="0" indent="0">
              <a:buNone/>
            </a:pPr>
            <a:endParaRPr lang="de-DE" altLang="de-DE" dirty="0" smtClean="0">
              <a:latin typeface="Arial" charset="0"/>
              <a:cs typeface="Arial" charset="0"/>
            </a:endParaRPr>
          </a:p>
        </p:txBody>
      </p:sp>
      <p:sp>
        <p:nvSpPr>
          <p:cNvPr id="38923" name="Inhaltsplatzhalter 6"/>
          <p:cNvSpPr txBox="1">
            <a:spLocks/>
          </p:cNvSpPr>
          <p:nvPr/>
        </p:nvSpPr>
        <p:spPr bwMode="auto">
          <a:xfrm>
            <a:off x="1522714" y="2325403"/>
            <a:ext cx="2803867" cy="63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6656" tIns="58327" rIns="116656" bIns="58327"/>
          <a:lstStyle>
            <a:lvl1pPr defTabSz="1166813">
              <a:defRPr sz="2400">
                <a:solidFill>
                  <a:schemeClr val="tx1"/>
                </a:solidFill>
                <a:latin typeface="Times New Roman" pitchFamily="18" charset="0"/>
              </a:defRPr>
            </a:lvl1pPr>
            <a:lvl2pPr marL="742950" indent="-285750" defTabSz="1166813">
              <a:defRPr sz="2400">
                <a:solidFill>
                  <a:schemeClr val="tx1"/>
                </a:solidFill>
                <a:latin typeface="Times New Roman" pitchFamily="18" charset="0"/>
              </a:defRPr>
            </a:lvl2pPr>
            <a:lvl3pPr marL="1143000" indent="-228600" defTabSz="1166813">
              <a:defRPr sz="2400">
                <a:solidFill>
                  <a:schemeClr val="tx1"/>
                </a:solidFill>
                <a:latin typeface="Times New Roman" pitchFamily="18" charset="0"/>
              </a:defRPr>
            </a:lvl3pPr>
            <a:lvl4pPr marL="1600200" indent="-228600" defTabSz="1166813">
              <a:defRPr sz="2400">
                <a:solidFill>
                  <a:schemeClr val="tx1"/>
                </a:solidFill>
                <a:latin typeface="Times New Roman" pitchFamily="18" charset="0"/>
              </a:defRPr>
            </a:lvl4pPr>
            <a:lvl5pPr marL="2057400" indent="-228600" defTabSz="1166813">
              <a:defRPr sz="2400">
                <a:solidFill>
                  <a:schemeClr val="tx1"/>
                </a:solidFill>
                <a:latin typeface="Times New Roman" pitchFamily="18" charset="0"/>
              </a:defRPr>
            </a:lvl5pPr>
            <a:lvl6pPr marL="2514600" indent="-228600" defTabSz="1166813" eaLnBrk="0" fontAlgn="base" hangingPunct="0">
              <a:spcBef>
                <a:spcPct val="0"/>
              </a:spcBef>
              <a:spcAft>
                <a:spcPct val="0"/>
              </a:spcAft>
              <a:defRPr sz="2400">
                <a:solidFill>
                  <a:schemeClr val="tx1"/>
                </a:solidFill>
                <a:latin typeface="Times New Roman" pitchFamily="18" charset="0"/>
              </a:defRPr>
            </a:lvl6pPr>
            <a:lvl7pPr marL="2971800" indent="-228600" defTabSz="1166813" eaLnBrk="0" fontAlgn="base" hangingPunct="0">
              <a:spcBef>
                <a:spcPct val="0"/>
              </a:spcBef>
              <a:spcAft>
                <a:spcPct val="0"/>
              </a:spcAft>
              <a:defRPr sz="2400">
                <a:solidFill>
                  <a:schemeClr val="tx1"/>
                </a:solidFill>
                <a:latin typeface="Times New Roman" pitchFamily="18" charset="0"/>
              </a:defRPr>
            </a:lvl7pPr>
            <a:lvl8pPr marL="3429000" indent="-228600" defTabSz="1166813" eaLnBrk="0" fontAlgn="base" hangingPunct="0">
              <a:spcBef>
                <a:spcPct val="0"/>
              </a:spcBef>
              <a:spcAft>
                <a:spcPct val="0"/>
              </a:spcAft>
              <a:defRPr sz="2400">
                <a:solidFill>
                  <a:schemeClr val="tx1"/>
                </a:solidFill>
                <a:latin typeface="Times New Roman" pitchFamily="18" charset="0"/>
              </a:defRPr>
            </a:lvl8pPr>
            <a:lvl9pPr marL="3886200" indent="-228600" defTabSz="1166813"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Clr>
                <a:schemeClr val="accent2"/>
              </a:buClr>
              <a:buFont typeface="Arial" charset="0"/>
              <a:buNone/>
            </a:pPr>
            <a:r>
              <a:rPr lang="ru-RU" altLang="de-DE" sz="1700" dirty="0" err="1" smtClean="0">
                <a:latin typeface="Arial" charset="0"/>
                <a:cs typeface="Arial" charset="0"/>
              </a:rPr>
              <a:t>Рубительная</a:t>
            </a:r>
            <a:r>
              <a:rPr lang="ru-RU" altLang="de-DE" sz="1700" dirty="0" smtClean="0">
                <a:latin typeface="Arial" charset="0"/>
                <a:cs typeface="Arial" charset="0"/>
              </a:rPr>
              <a:t> машина барабанного типа</a:t>
            </a:r>
            <a:endParaRPr lang="de-DE" altLang="de-DE" sz="1700" dirty="0">
              <a:latin typeface="Arial" charset="0"/>
              <a:cs typeface="Arial" charset="0"/>
            </a:endParaRPr>
          </a:p>
          <a:p>
            <a:pPr eaLnBrk="1" hangingPunct="1">
              <a:spcBef>
                <a:spcPct val="20000"/>
              </a:spcBef>
              <a:buClr>
                <a:schemeClr val="accent2"/>
              </a:buClr>
              <a:buFont typeface="Arial" charset="0"/>
              <a:buNone/>
            </a:pPr>
            <a:endParaRPr lang="de-DE" altLang="de-DE" sz="1700" dirty="0">
              <a:latin typeface="Arial" charset="0"/>
              <a:cs typeface="Arial" charset="0"/>
            </a:endParaRPr>
          </a:p>
        </p:txBody>
      </p:sp>
    </p:spTree>
    <p:extLst>
      <p:ext uri="{BB962C8B-B14F-4D97-AF65-F5344CB8AC3E}">
        <p14:creationId xmlns:p14="http://schemas.microsoft.com/office/powerpoint/2010/main" val="1720945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a:xfrm>
            <a:off x="795110" y="1045675"/>
            <a:ext cx="9623760" cy="646608"/>
          </a:xfrm>
        </p:spPr>
        <p:txBody>
          <a:bodyPr>
            <a:normAutofit fontScale="90000"/>
          </a:bodyPr>
          <a:lstStyle/>
          <a:p>
            <a:pPr>
              <a:defRPr/>
            </a:pPr>
            <a:r>
              <a:rPr lang="ru-RU" altLang="de-DE" dirty="0" smtClean="0"/>
              <a:t>Линия плиты </a:t>
            </a:r>
            <a:r>
              <a:rPr lang="de-DE" altLang="de-DE" dirty="0" smtClean="0"/>
              <a:t>OSB </a:t>
            </a:r>
            <a:r>
              <a:rPr lang="ru-RU" altLang="de-DE" dirty="0" smtClean="0"/>
              <a:t>для </a:t>
            </a:r>
            <a:r>
              <a:rPr lang="ru-RU" altLang="de-DE" dirty="0" err="1" smtClean="0"/>
              <a:t>ламинирования</a:t>
            </a:r>
            <a:r>
              <a:rPr lang="ru-RU" altLang="de-DE" dirty="0" smtClean="0"/>
              <a:t> с использованием </a:t>
            </a:r>
            <a:br>
              <a:rPr lang="ru-RU" altLang="de-DE" dirty="0" smtClean="0"/>
            </a:br>
            <a:r>
              <a:rPr lang="ru-RU" altLang="de-DE" dirty="0" smtClean="0"/>
              <a:t>2-ступенчатой технологии получения </a:t>
            </a:r>
            <a:r>
              <a:rPr lang="ru-RU" altLang="de-DE" dirty="0" err="1" smtClean="0"/>
              <a:t>стрэндов</a:t>
            </a:r>
            <a:endParaRPr lang="de-DE" altLang="de-DE" dirty="0"/>
          </a:p>
        </p:txBody>
      </p:sp>
      <p:sp>
        <p:nvSpPr>
          <p:cNvPr id="39939" name="Inhaltsplatzhalter 2"/>
          <p:cNvSpPr>
            <a:spLocks noGrp="1"/>
          </p:cNvSpPr>
          <p:nvPr>
            <p:ph idx="1"/>
          </p:nvPr>
        </p:nvSpPr>
        <p:spPr>
          <a:xfrm>
            <a:off x="545974" y="1692283"/>
            <a:ext cx="9697270" cy="5400902"/>
          </a:xfrm>
        </p:spPr>
        <p:txBody>
          <a:bodyPr/>
          <a:lstStyle/>
          <a:p>
            <a:pPr marL="0" lvl="2" indent="0">
              <a:buNone/>
            </a:pPr>
            <a:r>
              <a:rPr lang="ru-RU" altLang="zh-CN" b="1" dirty="0" smtClean="0">
                <a:latin typeface="Arial" charset="0"/>
                <a:ea typeface="宋体" charset="-122"/>
              </a:rPr>
              <a:t>Производство плиты </a:t>
            </a:r>
            <a:r>
              <a:rPr lang="en-US" altLang="zh-CN" b="1" dirty="0" smtClean="0">
                <a:latin typeface="Arial" charset="0"/>
                <a:ea typeface="宋体" charset="-122"/>
              </a:rPr>
              <a:t>OSB </a:t>
            </a:r>
            <a:r>
              <a:rPr lang="ru-RU" altLang="zh-CN" b="1" dirty="0" smtClean="0">
                <a:latin typeface="Arial" charset="0"/>
                <a:ea typeface="宋体" charset="-122"/>
              </a:rPr>
              <a:t>(обычной и пригодной для </a:t>
            </a:r>
            <a:r>
              <a:rPr lang="ru-RU" altLang="zh-CN" b="1" dirty="0" err="1" smtClean="0">
                <a:latin typeface="Arial" charset="0"/>
                <a:ea typeface="宋体" charset="-122"/>
              </a:rPr>
              <a:t>ламинирования</a:t>
            </a:r>
            <a:r>
              <a:rPr lang="ru-RU" altLang="zh-CN" b="1" dirty="0" smtClean="0">
                <a:latin typeface="Arial" charset="0"/>
                <a:ea typeface="宋体" charset="-122"/>
              </a:rPr>
              <a:t>) </a:t>
            </a:r>
            <a:endParaRPr lang="en-US" altLang="zh-CN" b="1" dirty="0" smtClean="0">
              <a:latin typeface="Arial" charset="0"/>
              <a:ea typeface="宋体" charset="-122"/>
            </a:endParaRPr>
          </a:p>
          <a:p>
            <a:pPr marL="262158" lvl="2" indent="-262158">
              <a:buFont typeface="Arial" charset="0"/>
              <a:buChar char="■"/>
            </a:pPr>
            <a:r>
              <a:rPr lang="ru-RU" altLang="zh-CN" dirty="0" smtClean="0">
                <a:latin typeface="Arial" charset="0"/>
                <a:ea typeface="宋体" charset="-122"/>
              </a:rPr>
              <a:t>Используемое древесное сырье</a:t>
            </a:r>
            <a:r>
              <a:rPr lang="en-US" altLang="zh-CN" dirty="0" smtClean="0">
                <a:latin typeface="Arial" charset="0"/>
                <a:ea typeface="宋体" charset="-122"/>
              </a:rPr>
              <a:t>:</a:t>
            </a:r>
          </a:p>
          <a:p>
            <a:pPr marL="594723" lvl="3" indent="-323577">
              <a:buFont typeface="Wingdings" pitchFamily="2" charset="2"/>
              <a:buChar char="§"/>
            </a:pPr>
            <a:r>
              <a:rPr lang="ru-RU" altLang="zh-CN" dirty="0" smtClean="0">
                <a:latin typeface="Arial" charset="0"/>
                <a:ea typeface="宋体" charset="-122"/>
              </a:rPr>
              <a:t>круглый лес низкого качества </a:t>
            </a:r>
            <a:r>
              <a:rPr lang="en-US" altLang="zh-CN" dirty="0" smtClean="0">
                <a:latin typeface="Arial" charset="0"/>
                <a:ea typeface="宋体" charset="-122"/>
              </a:rPr>
              <a:t>(</a:t>
            </a:r>
            <a:r>
              <a:rPr lang="ru-RU" altLang="zh-CN" dirty="0" smtClean="0">
                <a:latin typeface="Arial" charset="0"/>
                <a:ea typeface="宋体" charset="-122"/>
              </a:rPr>
              <a:t>кривой</a:t>
            </a:r>
            <a:r>
              <a:rPr lang="en-US" altLang="zh-CN" dirty="0" smtClean="0">
                <a:latin typeface="Arial" charset="0"/>
                <a:ea typeface="宋体" charset="-122"/>
              </a:rPr>
              <a:t>, </a:t>
            </a:r>
            <a:r>
              <a:rPr lang="ru-RU" altLang="zh-CN" dirty="0" smtClean="0">
                <a:latin typeface="Arial" charset="0"/>
                <a:ea typeface="宋体" charset="-122"/>
              </a:rPr>
              <a:t>малый диаметр</a:t>
            </a:r>
            <a:r>
              <a:rPr lang="en-US" altLang="zh-CN" dirty="0" smtClean="0">
                <a:latin typeface="Arial" charset="0"/>
                <a:ea typeface="宋体" charset="-122"/>
              </a:rPr>
              <a:t>)</a:t>
            </a:r>
          </a:p>
          <a:p>
            <a:pPr marL="594723" lvl="3" indent="-323577">
              <a:buFont typeface="Wingdings" pitchFamily="2" charset="2"/>
              <a:buChar char="§"/>
            </a:pPr>
            <a:r>
              <a:rPr lang="ru-RU" altLang="zh-CN" dirty="0" smtClean="0">
                <a:latin typeface="Arial" charset="0"/>
                <a:ea typeface="宋体" charset="-122"/>
              </a:rPr>
              <a:t>горбыль</a:t>
            </a:r>
            <a:endParaRPr lang="de-DE" altLang="zh-CN" dirty="0" smtClean="0">
              <a:latin typeface="Arial" charset="0"/>
              <a:ea typeface="宋体" charset="-122"/>
            </a:endParaRPr>
          </a:p>
          <a:p>
            <a:pPr marL="594723" lvl="3" indent="-323577">
              <a:buFont typeface="Wingdings" pitchFamily="2" charset="2"/>
              <a:buChar char="§"/>
            </a:pPr>
            <a:r>
              <a:rPr lang="ru-RU" altLang="zh-CN" dirty="0" smtClean="0">
                <a:latin typeface="Arial" charset="0"/>
                <a:ea typeface="宋体" charset="-122"/>
              </a:rPr>
              <a:t>кабельные барабаны</a:t>
            </a:r>
            <a:endParaRPr lang="de-DE" altLang="zh-CN" dirty="0" smtClean="0">
              <a:latin typeface="Arial" charset="0"/>
              <a:ea typeface="宋体" charset="-122"/>
            </a:endParaRPr>
          </a:p>
          <a:p>
            <a:pPr marL="594723" lvl="3" indent="-323577">
              <a:buFont typeface="Wingdings" pitchFamily="2" charset="2"/>
              <a:buChar char="§"/>
            </a:pPr>
            <a:r>
              <a:rPr lang="ru-RU" altLang="zh-CN" dirty="0" smtClean="0">
                <a:latin typeface="Arial" charset="0"/>
                <a:ea typeface="宋体" charset="-122"/>
              </a:rPr>
              <a:t>обрезки древесины</a:t>
            </a:r>
            <a:endParaRPr lang="de-DE" altLang="zh-CN" dirty="0" smtClean="0">
              <a:latin typeface="Arial" charset="0"/>
              <a:ea typeface="宋体" charset="-122"/>
            </a:endParaRPr>
          </a:p>
          <a:p>
            <a:pPr marL="594723" lvl="3" indent="-323577">
              <a:buFont typeface="Wingdings" pitchFamily="2" charset="2"/>
              <a:buChar char="§"/>
            </a:pPr>
            <a:r>
              <a:rPr lang="ru-RU" altLang="zh-CN" dirty="0" smtClean="0">
                <a:latin typeface="Arial" charset="0"/>
                <a:ea typeface="宋体" charset="-122"/>
              </a:rPr>
              <a:t>покупная щепа </a:t>
            </a:r>
            <a:r>
              <a:rPr lang="en-US" altLang="zh-CN" dirty="0" smtClean="0">
                <a:latin typeface="Arial" charset="0"/>
                <a:ea typeface="宋体" charset="-122"/>
              </a:rPr>
              <a:t>(</a:t>
            </a:r>
            <a:r>
              <a:rPr lang="ru-RU" altLang="zh-CN" dirty="0" smtClean="0">
                <a:latin typeface="Arial" charset="0"/>
                <a:ea typeface="宋体" charset="-122"/>
              </a:rPr>
              <a:t>определенное количество для линии </a:t>
            </a:r>
            <a:r>
              <a:rPr lang="en-US" altLang="zh-CN" dirty="0" smtClean="0">
                <a:latin typeface="Arial" charset="0"/>
                <a:ea typeface="宋体" charset="-122"/>
              </a:rPr>
              <a:t>OSB)</a:t>
            </a:r>
            <a:endParaRPr lang="de-DE" altLang="zh-CN" dirty="0" smtClean="0">
              <a:latin typeface="Arial" charset="0"/>
              <a:ea typeface="宋体" charset="-122"/>
            </a:endParaRPr>
          </a:p>
          <a:p>
            <a:pPr marL="594723" lvl="3" indent="-323577">
              <a:buFont typeface="Wingdings" pitchFamily="2" charset="2"/>
              <a:buChar char="§"/>
            </a:pPr>
            <a:r>
              <a:rPr lang="ru-RU" altLang="zh-CN" dirty="0" smtClean="0">
                <a:latin typeface="Arial" charset="0"/>
                <a:ea typeface="宋体" charset="-122"/>
              </a:rPr>
              <a:t>покупная стружка </a:t>
            </a:r>
            <a:r>
              <a:rPr lang="en-US" altLang="zh-CN" dirty="0" smtClean="0">
                <a:latin typeface="Arial" charset="0"/>
                <a:ea typeface="宋体" charset="-122"/>
              </a:rPr>
              <a:t>(</a:t>
            </a:r>
            <a:r>
              <a:rPr lang="ru-RU" altLang="zh-CN" dirty="0" smtClean="0">
                <a:latin typeface="Arial" charset="0"/>
                <a:ea typeface="宋体" charset="-122"/>
              </a:rPr>
              <a:t>определенное количество для линии </a:t>
            </a:r>
            <a:r>
              <a:rPr lang="en-US" altLang="zh-CN" dirty="0" smtClean="0">
                <a:latin typeface="Arial" charset="0"/>
                <a:ea typeface="宋体" charset="-122"/>
              </a:rPr>
              <a:t>OSB)</a:t>
            </a:r>
          </a:p>
          <a:p>
            <a:pPr marL="0" indent="0">
              <a:buNone/>
            </a:pPr>
            <a:endParaRPr lang="en-US" altLang="zh-CN" dirty="0" smtClean="0">
              <a:latin typeface="Arial" charset="0"/>
              <a:ea typeface="宋体" charset="-122"/>
            </a:endParaRPr>
          </a:p>
          <a:p>
            <a:pPr marL="262158" lvl="1" indent="0">
              <a:buNone/>
            </a:pPr>
            <a:endParaRPr lang="en-US" altLang="zh-CN" dirty="0" smtClean="0">
              <a:latin typeface="Arial" charset="0"/>
              <a:ea typeface="宋体" charset="-122"/>
            </a:endParaRPr>
          </a:p>
          <a:p>
            <a:pPr marL="262158" lvl="1" indent="0"/>
            <a:endParaRPr lang="en-US" altLang="zh-CN" dirty="0" smtClean="0">
              <a:latin typeface="Arial" charset="0"/>
              <a:ea typeface="宋体" charset="-122"/>
            </a:endParaRPr>
          </a:p>
        </p:txBody>
      </p:sp>
      <p:pic>
        <p:nvPicPr>
          <p:cNvPr id="3994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150" y="4779798"/>
            <a:ext cx="2067271" cy="200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0436" y="4758810"/>
            <a:ext cx="2211290" cy="202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8756" y="4779799"/>
            <a:ext cx="2952387" cy="201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866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a:xfrm>
            <a:off x="795110" y="1047176"/>
            <a:ext cx="9623760" cy="646608"/>
          </a:xfrm>
        </p:spPr>
        <p:txBody>
          <a:bodyPr>
            <a:normAutofit fontScale="90000"/>
          </a:bodyPr>
          <a:lstStyle/>
          <a:p>
            <a:r>
              <a:rPr lang="ru-RU" altLang="de-DE" dirty="0" smtClean="0"/>
              <a:t>Плита</a:t>
            </a:r>
            <a:r>
              <a:rPr lang="de-DE" altLang="de-DE" dirty="0" smtClean="0"/>
              <a:t> </a:t>
            </a:r>
            <a:r>
              <a:rPr lang="de-DE" altLang="de-DE" dirty="0"/>
              <a:t>OSB </a:t>
            </a:r>
            <a:r>
              <a:rPr lang="ru-RU" altLang="de-DE" dirty="0" smtClean="0"/>
              <a:t>для </a:t>
            </a:r>
            <a:r>
              <a:rPr lang="ru-RU" altLang="de-DE" dirty="0" err="1" smtClean="0"/>
              <a:t>ламинирования</a:t>
            </a:r>
            <a:r>
              <a:rPr lang="ru-RU" altLang="de-DE" dirty="0" smtClean="0"/>
              <a:t/>
            </a:r>
            <a:br>
              <a:rPr lang="ru-RU" altLang="de-DE" dirty="0" smtClean="0"/>
            </a:br>
            <a:r>
              <a:rPr lang="ru-RU" altLang="de-DE" dirty="0" smtClean="0"/>
              <a:t>(с поверхностью из мелкой стружки</a:t>
            </a:r>
            <a:r>
              <a:rPr lang="de-DE" altLang="de-DE" dirty="0" smtClean="0"/>
              <a:t>)</a:t>
            </a:r>
            <a:endParaRPr lang="de-DE" altLang="de-DE" dirty="0"/>
          </a:p>
        </p:txBody>
      </p:sp>
      <p:sp>
        <p:nvSpPr>
          <p:cNvPr id="49155" name="Inhaltsplatzhalter 2"/>
          <p:cNvSpPr>
            <a:spLocks noGrp="1"/>
          </p:cNvSpPr>
          <p:nvPr>
            <p:ph idx="1"/>
          </p:nvPr>
        </p:nvSpPr>
        <p:spPr>
          <a:xfrm>
            <a:off x="594173" y="5210384"/>
            <a:ext cx="2016224" cy="1594595"/>
          </a:xfrm>
        </p:spPr>
        <p:txBody>
          <a:bodyPr>
            <a:normAutofit lnSpcReduction="10000"/>
          </a:bodyPr>
          <a:lstStyle/>
          <a:p>
            <a:pPr marL="0" indent="0">
              <a:buNone/>
            </a:pPr>
            <a:r>
              <a:rPr lang="ru-RU" altLang="de-DE" sz="1400" dirty="0" smtClean="0">
                <a:latin typeface="Arial" charset="0"/>
                <a:cs typeface="Arial" charset="0"/>
              </a:rPr>
              <a:t>Кромка ламинированной плиты </a:t>
            </a:r>
            <a:r>
              <a:rPr lang="en-US" altLang="de-DE" sz="1400" dirty="0" smtClean="0">
                <a:latin typeface="Arial" charset="0"/>
                <a:cs typeface="Arial" charset="0"/>
              </a:rPr>
              <a:t>OSB </a:t>
            </a:r>
            <a:br>
              <a:rPr lang="en-US" altLang="de-DE" sz="1400" dirty="0" smtClean="0">
                <a:latin typeface="Arial" charset="0"/>
                <a:cs typeface="Arial" charset="0"/>
              </a:rPr>
            </a:br>
            <a:endParaRPr lang="en-US" altLang="de-DE" sz="1400" dirty="0">
              <a:latin typeface="Arial" charset="0"/>
              <a:cs typeface="Arial" charset="0"/>
            </a:endParaRPr>
          </a:p>
          <a:p>
            <a:pPr marL="0" indent="0">
              <a:buNone/>
            </a:pPr>
            <a:endParaRPr lang="en-US" altLang="de-DE" sz="1400" dirty="0">
              <a:latin typeface="Arial" charset="0"/>
              <a:cs typeface="Arial" charset="0"/>
            </a:endParaRPr>
          </a:p>
          <a:p>
            <a:pPr marL="0" indent="0">
              <a:buNone/>
            </a:pPr>
            <a:endParaRPr lang="en-US" altLang="de-DE" sz="1400" dirty="0">
              <a:latin typeface="Arial" charset="0"/>
              <a:cs typeface="Arial" charset="0"/>
            </a:endParaRPr>
          </a:p>
          <a:p>
            <a:pPr marL="0" indent="0">
              <a:buNone/>
            </a:pPr>
            <a:r>
              <a:rPr lang="ru-RU" altLang="de-DE" sz="1400" dirty="0" smtClean="0">
                <a:latin typeface="Arial" charset="0"/>
                <a:cs typeface="Arial" charset="0"/>
              </a:rPr>
              <a:t>Плита ДСП</a:t>
            </a:r>
            <a:endParaRPr lang="en-US" altLang="de-DE" sz="1400" dirty="0">
              <a:latin typeface="Arial" charset="0"/>
              <a:cs typeface="Arial" charset="0"/>
            </a:endParaRPr>
          </a:p>
        </p:txBody>
      </p:sp>
      <p:pic>
        <p:nvPicPr>
          <p:cNvPr id="49156" name="Picture 3" descr="C:\my files\word\Besuchsberichte\osb\luli_shandong\inbetriebnahme\foto anlage\IMG_2292.JPG"/>
          <p:cNvPicPr>
            <a:picLocks noChangeAspect="1" noChangeArrowheads="1"/>
          </p:cNvPicPr>
          <p:nvPr/>
        </p:nvPicPr>
        <p:blipFill>
          <a:blip r:embed="rId2" cstate="print">
            <a:extLst>
              <a:ext uri="{28A0092B-C50C-407E-A947-70E740481C1C}">
                <a14:useLocalDpi xmlns:a14="http://schemas.microsoft.com/office/drawing/2010/main" val="0"/>
              </a:ext>
            </a:extLst>
          </a:blip>
          <a:srcRect l="4021" t="15285" r="3767" b="16692"/>
          <a:stretch>
            <a:fillRect/>
          </a:stretch>
        </p:blipFill>
        <p:spPr bwMode="auto">
          <a:xfrm>
            <a:off x="666087" y="1830306"/>
            <a:ext cx="5832764" cy="322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806" y="3146030"/>
            <a:ext cx="4536594" cy="31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Grafik 6" descr="image006"/>
          <p:cNvPicPr>
            <a:picLocks noChangeAspect="1" noChangeArrowheads="1"/>
          </p:cNvPicPr>
          <p:nvPr/>
        </p:nvPicPr>
        <p:blipFill>
          <a:blip r:embed="rId4" cstate="print">
            <a:extLst>
              <a:ext uri="{28A0092B-C50C-407E-A947-70E740481C1C}">
                <a14:useLocalDpi xmlns:a14="http://schemas.microsoft.com/office/drawing/2010/main" val="0"/>
              </a:ext>
            </a:extLst>
          </a:blip>
          <a:srcRect t="5409"/>
          <a:stretch>
            <a:fillRect/>
          </a:stretch>
        </p:blipFill>
        <p:spPr bwMode="auto">
          <a:xfrm>
            <a:off x="2625344" y="4869813"/>
            <a:ext cx="5126172" cy="219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feld 6"/>
          <p:cNvSpPr txBox="1">
            <a:spLocks noChangeArrowheads="1"/>
          </p:cNvSpPr>
          <p:nvPr/>
        </p:nvSpPr>
        <p:spPr bwMode="auto">
          <a:xfrm>
            <a:off x="6642870" y="1726790"/>
            <a:ext cx="4050530" cy="73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0" rIns="91321" bIns="4566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120" eaLnBrk="0" fontAlgn="base" hangingPunct="0">
              <a:spcBef>
                <a:spcPct val="0"/>
              </a:spcBef>
              <a:spcAft>
                <a:spcPct val="0"/>
              </a:spcAft>
            </a:pPr>
            <a:r>
              <a:rPr lang="ru-RU" altLang="de-DE" sz="1400" dirty="0" smtClean="0">
                <a:solidFill>
                  <a:srgbClr val="000000"/>
                </a:solidFill>
                <a:latin typeface="Arial" charset="0"/>
                <a:cs typeface="Arial" charset="0"/>
              </a:rPr>
              <a:t>Нешлифованная плита </a:t>
            </a:r>
            <a:r>
              <a:rPr lang="en-US" altLang="de-DE" sz="1400" dirty="0" smtClean="0">
                <a:solidFill>
                  <a:srgbClr val="000000"/>
                </a:solidFill>
                <a:latin typeface="Arial" charset="0"/>
                <a:cs typeface="Arial" charset="0"/>
              </a:rPr>
              <a:t>OSB </a:t>
            </a:r>
            <a:endParaRPr lang="ru-RU" altLang="de-DE" sz="1400" dirty="0" smtClean="0">
              <a:solidFill>
                <a:srgbClr val="000000"/>
              </a:solidFill>
              <a:latin typeface="Arial" charset="0"/>
              <a:cs typeface="Arial" charset="0"/>
            </a:endParaRPr>
          </a:p>
          <a:p>
            <a:pPr defTabSz="863120" eaLnBrk="0" fontAlgn="base" hangingPunct="0">
              <a:spcBef>
                <a:spcPct val="0"/>
              </a:spcBef>
              <a:spcAft>
                <a:spcPct val="0"/>
              </a:spcAft>
            </a:pPr>
            <a:r>
              <a:rPr lang="ru-RU" altLang="de-DE" sz="1400" dirty="0" smtClean="0">
                <a:solidFill>
                  <a:srgbClr val="000000"/>
                </a:solidFill>
                <a:latin typeface="Arial" charset="0"/>
                <a:cs typeface="Arial" charset="0"/>
              </a:rPr>
              <a:t>Отклонения по толщине </a:t>
            </a:r>
          </a:p>
          <a:p>
            <a:pPr defTabSz="863120" eaLnBrk="0" fontAlgn="base" hangingPunct="0">
              <a:spcBef>
                <a:spcPct val="0"/>
              </a:spcBef>
              <a:spcAft>
                <a:spcPct val="0"/>
              </a:spcAft>
            </a:pPr>
            <a:r>
              <a:rPr lang="ru-RU" altLang="de-DE" sz="1400" dirty="0" smtClean="0">
                <a:solidFill>
                  <a:srgbClr val="000000"/>
                </a:solidFill>
                <a:latin typeface="Arial" charset="0"/>
                <a:cs typeface="Arial" charset="0"/>
              </a:rPr>
              <a:t>в поперечном направлении</a:t>
            </a:r>
            <a:endParaRPr lang="en-US" altLang="de-DE" sz="1400" dirty="0">
              <a:solidFill>
                <a:srgbClr val="000000"/>
              </a:solidFill>
              <a:latin typeface="Arial" charset="0"/>
              <a:cs typeface="Arial" charset="0"/>
            </a:endParaRPr>
          </a:p>
        </p:txBody>
      </p:sp>
      <p:sp>
        <p:nvSpPr>
          <p:cNvPr id="49160" name="Textfeld 7"/>
          <p:cNvSpPr txBox="1">
            <a:spLocks noChangeArrowheads="1"/>
          </p:cNvSpPr>
          <p:nvPr/>
        </p:nvSpPr>
        <p:spPr bwMode="auto">
          <a:xfrm>
            <a:off x="6858799" y="2340471"/>
            <a:ext cx="3456453" cy="73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1" tIns="45660" rIns="91321" bIns="4566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120" eaLnBrk="0" fontAlgn="base" hangingPunct="0">
              <a:spcBef>
                <a:spcPct val="0"/>
              </a:spcBef>
              <a:spcAft>
                <a:spcPct val="0"/>
              </a:spcAft>
            </a:pPr>
            <a:r>
              <a:rPr lang="de-DE" altLang="de-DE" sz="1400" dirty="0">
                <a:solidFill>
                  <a:srgbClr val="000000"/>
                </a:solidFill>
                <a:latin typeface="Arial" charset="0"/>
                <a:cs typeface="Arial" charset="0"/>
              </a:rPr>
              <a:t/>
            </a:r>
            <a:br>
              <a:rPr lang="de-DE" altLang="de-DE" sz="1400" dirty="0">
                <a:solidFill>
                  <a:srgbClr val="000000"/>
                </a:solidFill>
                <a:latin typeface="Arial" charset="0"/>
                <a:cs typeface="Arial" charset="0"/>
              </a:rPr>
            </a:br>
            <a:r>
              <a:rPr lang="ru-RU" altLang="de-DE" sz="1400" dirty="0" smtClean="0">
                <a:solidFill>
                  <a:srgbClr val="000000"/>
                </a:solidFill>
                <a:latin typeface="Arial" charset="0"/>
                <a:cs typeface="Arial" charset="0"/>
              </a:rPr>
              <a:t>Пример плиты  </a:t>
            </a:r>
          </a:p>
          <a:p>
            <a:pPr defTabSz="863120" eaLnBrk="0" fontAlgn="base" hangingPunct="0">
              <a:spcBef>
                <a:spcPct val="0"/>
              </a:spcBef>
              <a:spcAft>
                <a:spcPct val="0"/>
              </a:spcAft>
            </a:pPr>
            <a:r>
              <a:rPr lang="ru-RU" altLang="de-DE" sz="1400" dirty="0" smtClean="0">
                <a:solidFill>
                  <a:srgbClr val="000000"/>
                </a:solidFill>
                <a:latin typeface="Arial" charset="0"/>
                <a:cs typeface="Arial" charset="0"/>
              </a:rPr>
              <a:t>шлифованной и ламинированной</a:t>
            </a:r>
            <a:endParaRPr lang="de-DE" altLang="de-DE" sz="1400" dirty="0">
              <a:solidFill>
                <a:srgbClr val="000000"/>
              </a:solidFill>
              <a:latin typeface="Arial" charset="0"/>
              <a:cs typeface="Arial" charset="0"/>
            </a:endParaRPr>
          </a:p>
        </p:txBody>
      </p:sp>
      <p:cxnSp>
        <p:nvCxnSpPr>
          <p:cNvPr id="6" name="Gerade Verbindung mit Pfeil 5"/>
          <p:cNvCxnSpPr/>
          <p:nvPr/>
        </p:nvCxnSpPr>
        <p:spPr>
          <a:xfrm flipH="1">
            <a:off x="4266561" y="1882815"/>
            <a:ext cx="2376311" cy="86414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168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a:xfrm>
            <a:off x="795110" y="1047176"/>
            <a:ext cx="9623760" cy="646608"/>
          </a:xfrm>
        </p:spPr>
        <p:txBody>
          <a:bodyPr>
            <a:normAutofit fontScale="90000"/>
          </a:bodyPr>
          <a:lstStyle/>
          <a:p>
            <a:r>
              <a:rPr lang="ru-RU" altLang="de-DE" dirty="0" smtClean="0"/>
              <a:t>Плита</a:t>
            </a:r>
            <a:r>
              <a:rPr lang="de-DE" altLang="de-DE" dirty="0" smtClean="0"/>
              <a:t> OSB</a:t>
            </a:r>
            <a:r>
              <a:rPr lang="ru-RU" altLang="de-DE" dirty="0" smtClean="0"/>
              <a:t> для </a:t>
            </a:r>
            <a:r>
              <a:rPr lang="ru-RU" altLang="de-DE" dirty="0" err="1" smtClean="0"/>
              <a:t>ламинирования</a:t>
            </a:r>
            <a:r>
              <a:rPr lang="de-DE" altLang="de-DE" dirty="0" smtClean="0"/>
              <a:t>: </a:t>
            </a:r>
            <a:r>
              <a:rPr lang="ru-RU" altLang="de-DE" dirty="0" smtClean="0"/>
              <a:t/>
            </a:r>
            <a:br>
              <a:rPr lang="ru-RU" altLang="de-DE" dirty="0" smtClean="0"/>
            </a:br>
            <a:r>
              <a:rPr lang="ru-RU" altLang="de-DE" dirty="0" smtClean="0"/>
              <a:t>Подача стружечного ковра (мелкая стружка и </a:t>
            </a:r>
            <a:r>
              <a:rPr lang="ru-RU" altLang="de-DE" dirty="0" err="1" smtClean="0"/>
              <a:t>стрэнды</a:t>
            </a:r>
            <a:r>
              <a:rPr lang="ru-RU" altLang="de-DE" dirty="0" smtClean="0"/>
              <a:t>) в пресс</a:t>
            </a:r>
            <a:endParaRPr lang="de-DE" altLang="de-DE" dirty="0"/>
          </a:p>
        </p:txBody>
      </p:sp>
      <p:pic>
        <p:nvPicPr>
          <p:cNvPr id="48131" name="Picture 2" descr="C:\Users\dse50758\AppData\Local\Microsoft\Windows\Temporary Internet Files\Content.Outlook\2JR8W0YW\DSC042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92" t="12244" r="5612" b="55199"/>
          <a:stretch/>
        </p:blipFill>
        <p:spPr bwMode="auto">
          <a:xfrm>
            <a:off x="1929261" y="2628899"/>
            <a:ext cx="6725611" cy="194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1"/>
          <p:cNvSpPr>
            <a:spLocks noGrp="1"/>
          </p:cNvSpPr>
          <p:nvPr>
            <p:ph idx="1"/>
          </p:nvPr>
        </p:nvSpPr>
        <p:spPr>
          <a:xfrm>
            <a:off x="1818308" y="4572719"/>
            <a:ext cx="5544616" cy="586598"/>
          </a:xfrm>
        </p:spPr>
        <p:txBody>
          <a:bodyPr>
            <a:normAutofit/>
          </a:bodyPr>
          <a:lstStyle/>
          <a:p>
            <a:pPr marL="0" indent="0">
              <a:buNone/>
              <a:defRPr/>
            </a:pPr>
            <a:r>
              <a:rPr lang="ru-RU" altLang="de-DE" sz="1400" dirty="0" smtClean="0">
                <a:latin typeface="Arial" charset="0"/>
                <a:cs typeface="Arial" charset="0"/>
              </a:rPr>
              <a:t>Подача стружечного ковра в пресс «</a:t>
            </a:r>
            <a:r>
              <a:rPr lang="de-DE" altLang="de-DE" sz="1400" dirty="0" err="1" smtClean="0">
                <a:latin typeface="Arial" charset="0"/>
                <a:cs typeface="Arial" charset="0"/>
              </a:rPr>
              <a:t>Dieffenbacher</a:t>
            </a:r>
            <a:r>
              <a:rPr lang="de-DE" altLang="de-DE" sz="1400" dirty="0" smtClean="0">
                <a:latin typeface="Arial" charset="0"/>
                <a:cs typeface="Arial" charset="0"/>
              </a:rPr>
              <a:t> </a:t>
            </a:r>
            <a:r>
              <a:rPr lang="en-US" altLang="de-DE" sz="1400" dirty="0" smtClean="0">
                <a:latin typeface="Arial" charset="0"/>
                <a:cs typeface="Arial" charset="0"/>
              </a:rPr>
              <a:t>CPS</a:t>
            </a:r>
            <a:r>
              <a:rPr lang="ru-RU" altLang="de-DE" sz="1400" dirty="0">
                <a:latin typeface="Arial" charset="0"/>
                <a:cs typeface="Arial" charset="0"/>
              </a:rPr>
              <a:t>»</a:t>
            </a:r>
            <a:endParaRPr lang="de-DE" altLang="de-DE" sz="1400" dirty="0">
              <a:latin typeface="Arial" charset="0"/>
              <a:cs typeface="Arial" charset="0"/>
            </a:endParaRPr>
          </a:p>
        </p:txBody>
      </p:sp>
    </p:spTree>
    <p:extLst>
      <p:ext uri="{BB962C8B-B14F-4D97-AF65-F5344CB8AC3E}">
        <p14:creationId xmlns:p14="http://schemas.microsoft.com/office/powerpoint/2010/main" val="873602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a:spLocks noGrp="1"/>
          </p:cNvSpPr>
          <p:nvPr>
            <p:ph type="title"/>
          </p:nvPr>
        </p:nvSpPr>
        <p:spPr>
          <a:xfrm>
            <a:off x="795110" y="1047176"/>
            <a:ext cx="9623760" cy="646608"/>
          </a:xfrm>
        </p:spPr>
        <p:txBody>
          <a:bodyPr>
            <a:normAutofit fontScale="90000"/>
          </a:bodyPr>
          <a:lstStyle/>
          <a:p>
            <a:r>
              <a:rPr lang="ru-RU" altLang="de-DE" dirty="0" smtClean="0"/>
              <a:t>Плита </a:t>
            </a:r>
            <a:r>
              <a:rPr lang="de-DE" altLang="de-DE" dirty="0" smtClean="0"/>
              <a:t>OSB </a:t>
            </a:r>
            <a:r>
              <a:rPr lang="ru-RU" altLang="de-DE" dirty="0" smtClean="0"/>
              <a:t>для прямого </a:t>
            </a:r>
            <a:r>
              <a:rPr lang="ru-RU" altLang="de-DE" dirty="0" err="1" smtClean="0"/>
              <a:t>ламинирования</a:t>
            </a:r>
            <a:r>
              <a:rPr lang="ru-RU" altLang="de-DE" dirty="0" smtClean="0"/>
              <a:t> </a:t>
            </a:r>
            <a:br>
              <a:rPr lang="ru-RU" altLang="de-DE" dirty="0" smtClean="0"/>
            </a:br>
            <a:r>
              <a:rPr lang="ru-RU" altLang="de-DE" dirty="0" smtClean="0"/>
              <a:t>пропитанной пленкой с высокой плотностью </a:t>
            </a:r>
            <a:r>
              <a:rPr lang="de-DE" altLang="de-DE" dirty="0" smtClean="0"/>
              <a:t> </a:t>
            </a:r>
            <a:endParaRPr lang="de-DE" altLang="de-DE" dirty="0"/>
          </a:p>
        </p:txBody>
      </p:sp>
      <p:pic>
        <p:nvPicPr>
          <p:cNvPr id="51203" name="Picture 2" descr="E:\DCIM\252___04\IMG_4122.JPG"/>
          <p:cNvPicPr>
            <a:picLocks noChangeAspect="1" noChangeArrowheads="1"/>
          </p:cNvPicPr>
          <p:nvPr/>
        </p:nvPicPr>
        <p:blipFill>
          <a:blip r:embed="rId2" cstate="print">
            <a:extLst>
              <a:ext uri="{28A0092B-C50C-407E-A947-70E740481C1C}">
                <a14:useLocalDpi xmlns:a14="http://schemas.microsoft.com/office/drawing/2010/main" val="0"/>
              </a:ext>
            </a:extLst>
          </a:blip>
          <a:srcRect t="31409" r="2005"/>
          <a:stretch>
            <a:fillRect/>
          </a:stretch>
        </p:blipFill>
        <p:spPr bwMode="auto">
          <a:xfrm>
            <a:off x="720094" y="2691453"/>
            <a:ext cx="5850766" cy="307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Inhaltsplatzhalter 1"/>
          <p:cNvSpPr>
            <a:spLocks noGrp="1"/>
          </p:cNvSpPr>
          <p:nvPr>
            <p:ph idx="1"/>
          </p:nvPr>
        </p:nvSpPr>
        <p:spPr>
          <a:xfrm>
            <a:off x="534070" y="1692399"/>
            <a:ext cx="10159330" cy="720080"/>
          </a:xfrm>
        </p:spPr>
        <p:txBody>
          <a:bodyPr>
            <a:normAutofit fontScale="92500" lnSpcReduction="20000"/>
          </a:bodyPr>
          <a:lstStyle/>
          <a:p>
            <a:pPr marL="262283" indent="-262283">
              <a:buFont typeface="Arial" charset="0"/>
              <a:buChar char="■"/>
              <a:defRPr/>
            </a:pPr>
            <a:r>
              <a:rPr lang="ru-RU" altLang="de-DE" sz="1700" dirty="0" smtClean="0">
                <a:latin typeface="Arial" charset="0"/>
                <a:cs typeface="Arial" charset="0"/>
              </a:rPr>
              <a:t>Фирма «</a:t>
            </a:r>
            <a:r>
              <a:rPr lang="ru-RU" altLang="de-DE" sz="1700" dirty="0" err="1" smtClean="0">
                <a:latin typeface="Arial" charset="0"/>
                <a:cs typeface="Arial" charset="0"/>
              </a:rPr>
              <a:t>Диффенбахер</a:t>
            </a:r>
            <a:r>
              <a:rPr lang="ru-RU" altLang="de-DE" sz="1700" dirty="0" smtClean="0">
                <a:latin typeface="Arial" charset="0"/>
                <a:cs typeface="Arial" charset="0"/>
              </a:rPr>
              <a:t>» разработала усовершенствованную технологию насыпки стружки для производства плиты </a:t>
            </a:r>
            <a:r>
              <a:rPr lang="en-US" altLang="de-DE" sz="1700" dirty="0" smtClean="0">
                <a:latin typeface="Arial" charset="0"/>
                <a:cs typeface="Arial" charset="0"/>
              </a:rPr>
              <a:t>OSB</a:t>
            </a:r>
            <a:r>
              <a:rPr lang="ru-RU" altLang="de-DE" sz="1700" dirty="0" smtClean="0">
                <a:latin typeface="Arial" charset="0"/>
                <a:cs typeface="Arial" charset="0"/>
              </a:rPr>
              <a:t>, пригодной для последующего </a:t>
            </a:r>
            <a:r>
              <a:rPr lang="ru-RU" altLang="de-DE" sz="1700" dirty="0" err="1" smtClean="0">
                <a:latin typeface="Arial" charset="0"/>
                <a:cs typeface="Arial" charset="0"/>
              </a:rPr>
              <a:t>ламинирования</a:t>
            </a:r>
            <a:r>
              <a:rPr lang="ru-RU" altLang="de-DE" sz="1700" dirty="0" smtClean="0">
                <a:latin typeface="Arial" charset="0"/>
                <a:cs typeface="Arial" charset="0"/>
              </a:rPr>
              <a:t> с помощью пропитанных пленок</a:t>
            </a:r>
            <a:endParaRPr lang="de-DE" altLang="de-DE" sz="1700" dirty="0">
              <a:latin typeface="Arial" charset="0"/>
              <a:cs typeface="Arial" charset="0"/>
            </a:endParaRPr>
          </a:p>
        </p:txBody>
      </p:sp>
      <p:pic>
        <p:nvPicPr>
          <p:cNvPr id="5120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0292" y="3917161"/>
            <a:ext cx="4187048" cy="296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feld 12"/>
          <p:cNvSpPr txBox="1">
            <a:spLocks noChangeArrowheads="1"/>
          </p:cNvSpPr>
          <p:nvPr/>
        </p:nvSpPr>
        <p:spPr bwMode="auto">
          <a:xfrm>
            <a:off x="2625345" y="6163040"/>
            <a:ext cx="3469955" cy="73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3" rIns="91347" bIns="4567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r>
              <a:rPr lang="ru-RU" altLang="de-DE" sz="1400" dirty="0" smtClean="0">
                <a:solidFill>
                  <a:srgbClr val="000000"/>
                </a:solidFill>
                <a:latin typeface="Arial" charset="0"/>
                <a:cs typeface="Arial" charset="0"/>
              </a:rPr>
              <a:t>Пример использования плиты </a:t>
            </a:r>
            <a:r>
              <a:rPr lang="en-US" altLang="de-DE" sz="1400" dirty="0" smtClean="0">
                <a:solidFill>
                  <a:srgbClr val="000000"/>
                </a:solidFill>
                <a:latin typeface="Arial" charset="0"/>
                <a:cs typeface="Arial" charset="0"/>
              </a:rPr>
              <a:t>OSB </a:t>
            </a:r>
            <a:r>
              <a:rPr lang="ru-RU" altLang="de-DE" sz="1400" dirty="0" smtClean="0">
                <a:solidFill>
                  <a:srgbClr val="000000"/>
                </a:solidFill>
                <a:latin typeface="Arial" charset="0"/>
                <a:cs typeface="Arial" charset="0"/>
              </a:rPr>
              <a:t>с прямым </a:t>
            </a:r>
            <a:r>
              <a:rPr lang="ru-RU" altLang="de-DE" sz="1400" dirty="0" err="1" smtClean="0">
                <a:solidFill>
                  <a:srgbClr val="000000"/>
                </a:solidFill>
                <a:latin typeface="Arial" charset="0"/>
                <a:cs typeface="Arial" charset="0"/>
              </a:rPr>
              <a:t>ламинированием</a:t>
            </a:r>
            <a:r>
              <a:rPr lang="en-US" altLang="de-DE" sz="1400" dirty="0" smtClean="0">
                <a:solidFill>
                  <a:srgbClr val="000000"/>
                </a:solidFill>
                <a:latin typeface="Arial" charset="0"/>
                <a:cs typeface="Arial" charset="0"/>
              </a:rPr>
              <a:t>:</a:t>
            </a:r>
            <a:endParaRPr lang="en-US" altLang="de-DE" sz="1400" dirty="0">
              <a:solidFill>
                <a:srgbClr val="000000"/>
              </a:solidFill>
              <a:latin typeface="Arial" charset="0"/>
              <a:cs typeface="Arial" charset="0"/>
            </a:endParaRPr>
          </a:p>
          <a:p>
            <a:pPr defTabSz="863366" eaLnBrk="0" fontAlgn="base" hangingPunct="0">
              <a:spcBef>
                <a:spcPct val="0"/>
              </a:spcBef>
              <a:spcAft>
                <a:spcPct val="0"/>
              </a:spcAft>
            </a:pPr>
            <a:r>
              <a:rPr lang="ru-RU" altLang="de-DE" sz="1400" dirty="0" smtClean="0">
                <a:solidFill>
                  <a:srgbClr val="000000"/>
                </a:solidFill>
                <a:latin typeface="Arial" charset="0"/>
                <a:cs typeface="Arial" charset="0"/>
              </a:rPr>
              <a:t>плиты для опалубки</a:t>
            </a:r>
            <a:endParaRPr lang="en-US" altLang="de-DE" sz="1400" dirty="0">
              <a:solidFill>
                <a:srgbClr val="000000"/>
              </a:solidFill>
              <a:latin typeface="Arial" charset="0"/>
              <a:cs typeface="Arial" charset="0"/>
            </a:endParaRPr>
          </a:p>
        </p:txBody>
      </p:sp>
    </p:spTree>
    <p:extLst>
      <p:ext uri="{BB962C8B-B14F-4D97-AF65-F5344CB8AC3E}">
        <p14:creationId xmlns:p14="http://schemas.microsoft.com/office/powerpoint/2010/main" val="2425974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a:xfrm>
            <a:off x="795110" y="1047176"/>
            <a:ext cx="9623760" cy="646608"/>
          </a:xfrm>
        </p:spPr>
        <p:txBody>
          <a:bodyPr>
            <a:normAutofit fontScale="90000"/>
          </a:bodyPr>
          <a:lstStyle/>
          <a:p>
            <a:r>
              <a:rPr lang="ru-RU" altLang="de-DE" sz="2000" dirty="0" smtClean="0"/>
              <a:t>Плита </a:t>
            </a:r>
            <a:r>
              <a:rPr lang="de-DE" altLang="de-DE" sz="2000" dirty="0" smtClean="0"/>
              <a:t>OSB </a:t>
            </a:r>
            <a:r>
              <a:rPr lang="ru-RU" altLang="de-DE" sz="2000" dirty="0" smtClean="0"/>
              <a:t>для прямого </a:t>
            </a:r>
            <a:r>
              <a:rPr lang="ru-RU" altLang="de-DE" sz="2000" dirty="0" err="1" smtClean="0"/>
              <a:t>ламинирования</a:t>
            </a:r>
            <a:r>
              <a:rPr lang="ru-RU" altLang="de-DE" sz="2000" dirty="0" smtClean="0"/>
              <a:t> </a:t>
            </a:r>
            <a:br>
              <a:rPr lang="ru-RU" altLang="de-DE" sz="2000" dirty="0" smtClean="0"/>
            </a:br>
            <a:r>
              <a:rPr lang="ru-RU" altLang="de-DE" sz="2000" dirty="0" smtClean="0"/>
              <a:t>пропитанной пленкой с высокой плотностью </a:t>
            </a:r>
            <a:r>
              <a:rPr lang="de-DE" altLang="de-DE" sz="1900" dirty="0"/>
              <a:t/>
            </a:r>
            <a:br>
              <a:rPr lang="de-DE" altLang="de-DE" sz="1900" dirty="0"/>
            </a:br>
            <a:r>
              <a:rPr lang="de-DE" altLang="de-DE" sz="1900" dirty="0" smtClean="0"/>
              <a:t>(</a:t>
            </a:r>
            <a:r>
              <a:rPr lang="ru-RU" altLang="de-DE" sz="1900" dirty="0" smtClean="0"/>
              <a:t>без использования мелкой стружки на поверхности плиты</a:t>
            </a:r>
            <a:r>
              <a:rPr lang="de-DE" altLang="de-DE" sz="1900" dirty="0" smtClean="0"/>
              <a:t>)</a:t>
            </a:r>
            <a:endParaRPr lang="de-DE" altLang="de-DE" sz="1900" dirty="0"/>
          </a:p>
        </p:txBody>
      </p:sp>
      <p:pic>
        <p:nvPicPr>
          <p:cNvPr id="50179" name="Picture 2" descr="E:\DCIM\252___04\IMG_4123.JPG"/>
          <p:cNvPicPr>
            <a:picLocks noChangeAspect="1" noChangeArrowheads="1"/>
          </p:cNvPicPr>
          <p:nvPr/>
        </p:nvPicPr>
        <p:blipFill>
          <a:blip r:embed="rId2" cstate="print">
            <a:extLst>
              <a:ext uri="{28A0092B-C50C-407E-A947-70E740481C1C}">
                <a14:useLocalDpi xmlns:a14="http://schemas.microsoft.com/office/drawing/2010/main" val="0"/>
              </a:ext>
            </a:extLst>
          </a:blip>
          <a:srcRect t="1385" r="38573" b="31596"/>
          <a:stretch>
            <a:fillRect/>
          </a:stretch>
        </p:blipFill>
        <p:spPr bwMode="auto">
          <a:xfrm>
            <a:off x="5823762" y="3344062"/>
            <a:ext cx="4422579" cy="362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feld 7"/>
          <p:cNvSpPr txBox="1">
            <a:spLocks noChangeArrowheads="1"/>
          </p:cNvSpPr>
          <p:nvPr/>
        </p:nvSpPr>
        <p:spPr bwMode="auto">
          <a:xfrm>
            <a:off x="8265124" y="2484487"/>
            <a:ext cx="2153746" cy="60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7" tIns="45673" rIns="91347" bIns="4567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defTabSz="863366" eaLnBrk="0" fontAlgn="base" hangingPunct="0">
              <a:spcBef>
                <a:spcPct val="0"/>
              </a:spcBef>
              <a:spcAft>
                <a:spcPct val="0"/>
              </a:spcAft>
            </a:pPr>
            <a:r>
              <a:rPr lang="ru-RU" altLang="de-DE" sz="1100" dirty="0" smtClean="0">
                <a:solidFill>
                  <a:srgbClr val="000000"/>
                </a:solidFill>
                <a:latin typeface="Arial" charset="0"/>
                <a:cs typeface="Arial" charset="0"/>
              </a:rPr>
              <a:t>Шлифованная плита</a:t>
            </a:r>
            <a:r>
              <a:rPr lang="en-US" altLang="de-DE" sz="1100" dirty="0" smtClean="0">
                <a:solidFill>
                  <a:srgbClr val="000000"/>
                </a:solidFill>
                <a:latin typeface="Arial" charset="0"/>
                <a:cs typeface="Arial" charset="0"/>
              </a:rPr>
              <a:t> </a:t>
            </a:r>
            <a:r>
              <a:rPr lang="en-US" altLang="de-DE" sz="1100" dirty="0">
                <a:solidFill>
                  <a:srgbClr val="000000"/>
                </a:solidFill>
                <a:latin typeface="Arial" charset="0"/>
                <a:cs typeface="Arial" charset="0"/>
              </a:rPr>
              <a:t>OSB </a:t>
            </a:r>
            <a:r>
              <a:rPr lang="ru-RU" altLang="de-DE" sz="1100" dirty="0" smtClean="0">
                <a:solidFill>
                  <a:srgbClr val="000000"/>
                </a:solidFill>
                <a:latin typeface="Arial" charset="0"/>
                <a:cs typeface="Arial" charset="0"/>
              </a:rPr>
              <a:t>с короткими </a:t>
            </a:r>
            <a:r>
              <a:rPr lang="ru-RU" altLang="de-DE" sz="1100" dirty="0" err="1" smtClean="0">
                <a:solidFill>
                  <a:srgbClr val="000000"/>
                </a:solidFill>
                <a:latin typeface="Arial" charset="0"/>
                <a:cs typeface="Arial" charset="0"/>
              </a:rPr>
              <a:t>стрэндами</a:t>
            </a:r>
            <a:r>
              <a:rPr lang="ru-RU" altLang="de-DE" sz="1100" dirty="0" smtClean="0">
                <a:solidFill>
                  <a:srgbClr val="000000"/>
                </a:solidFill>
                <a:latin typeface="Arial" charset="0"/>
                <a:cs typeface="Arial" charset="0"/>
              </a:rPr>
              <a:t> длиной </a:t>
            </a:r>
            <a:r>
              <a:rPr lang="en-US" altLang="de-DE" sz="1100" dirty="0" smtClean="0">
                <a:solidFill>
                  <a:srgbClr val="000000"/>
                </a:solidFill>
                <a:latin typeface="Arial" charset="0"/>
                <a:cs typeface="Arial" charset="0"/>
              </a:rPr>
              <a:t>50 </a:t>
            </a:r>
            <a:r>
              <a:rPr lang="ru-RU" altLang="de-DE" sz="1100" dirty="0" smtClean="0">
                <a:solidFill>
                  <a:srgbClr val="000000"/>
                </a:solidFill>
                <a:latin typeface="Arial" charset="0"/>
                <a:cs typeface="Arial" charset="0"/>
              </a:rPr>
              <a:t>мм в наружном слое</a:t>
            </a:r>
            <a:r>
              <a:rPr lang="en-US" altLang="de-DE" sz="1100" dirty="0" smtClean="0">
                <a:solidFill>
                  <a:srgbClr val="000000"/>
                </a:solidFill>
                <a:latin typeface="Arial" charset="0"/>
                <a:cs typeface="Arial" charset="0"/>
              </a:rPr>
              <a:t>.</a:t>
            </a:r>
            <a:endParaRPr lang="en-US" altLang="de-DE" sz="1100" dirty="0">
              <a:solidFill>
                <a:srgbClr val="000000"/>
              </a:solidFill>
              <a:latin typeface="Arial" charset="0"/>
              <a:cs typeface="Arial" charset="0"/>
            </a:endParaRPr>
          </a:p>
        </p:txBody>
      </p:sp>
      <p:pic>
        <p:nvPicPr>
          <p:cNvPr id="50181" name="Picture 3" descr="E:\DCIM\252___04\IMG_4125.JPG"/>
          <p:cNvPicPr>
            <a:picLocks noChangeAspect="1" noChangeArrowheads="1"/>
          </p:cNvPicPr>
          <p:nvPr/>
        </p:nvPicPr>
        <p:blipFill>
          <a:blip r:embed="rId3" cstate="print">
            <a:extLst>
              <a:ext uri="{28A0092B-C50C-407E-A947-70E740481C1C}">
                <a14:useLocalDpi xmlns:a14="http://schemas.microsoft.com/office/drawing/2010/main" val="0"/>
              </a:ext>
            </a:extLst>
          </a:blip>
          <a:srcRect l="3574" t="42155" r="25957" b="13078"/>
          <a:stretch>
            <a:fillRect/>
          </a:stretch>
        </p:blipFill>
        <p:spPr bwMode="auto">
          <a:xfrm>
            <a:off x="720094" y="4932830"/>
            <a:ext cx="4254557" cy="202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feld 9"/>
          <p:cNvSpPr txBox="1">
            <a:spLocks noChangeArrowheads="1"/>
          </p:cNvSpPr>
          <p:nvPr/>
        </p:nvSpPr>
        <p:spPr bwMode="auto">
          <a:xfrm>
            <a:off x="638344" y="4685170"/>
            <a:ext cx="3916268" cy="26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7" tIns="45673" rIns="91347" bIns="4567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r>
              <a:rPr lang="ru-RU" altLang="de-DE" sz="1100" dirty="0" smtClean="0">
                <a:solidFill>
                  <a:srgbClr val="000000"/>
                </a:solidFill>
                <a:latin typeface="Arial" charset="0"/>
                <a:cs typeface="Arial" charset="0"/>
              </a:rPr>
              <a:t>Шлифованная плита </a:t>
            </a:r>
            <a:r>
              <a:rPr lang="en-US" altLang="de-DE" sz="1100" dirty="0" smtClean="0">
                <a:solidFill>
                  <a:srgbClr val="000000"/>
                </a:solidFill>
                <a:latin typeface="Arial" charset="0"/>
                <a:cs typeface="Arial" charset="0"/>
              </a:rPr>
              <a:t>OSB</a:t>
            </a:r>
            <a:r>
              <a:rPr lang="ru-RU" altLang="de-DE" sz="1100" dirty="0" smtClean="0">
                <a:solidFill>
                  <a:srgbClr val="000000"/>
                </a:solidFill>
                <a:latin typeface="Arial" charset="0"/>
                <a:cs typeface="Arial" charset="0"/>
              </a:rPr>
              <a:t> без зазоров в наружном слое</a:t>
            </a:r>
            <a:r>
              <a:rPr lang="en-US" altLang="de-DE" sz="1100" dirty="0" smtClean="0">
                <a:solidFill>
                  <a:srgbClr val="000000"/>
                </a:solidFill>
                <a:latin typeface="Arial" charset="0"/>
                <a:cs typeface="Arial" charset="0"/>
              </a:rPr>
              <a:t> </a:t>
            </a:r>
            <a:endParaRPr lang="en-US" altLang="de-DE" sz="1100" dirty="0">
              <a:solidFill>
                <a:srgbClr val="000000"/>
              </a:solidFill>
              <a:latin typeface="Arial" charset="0"/>
              <a:cs typeface="Arial" charset="0"/>
            </a:endParaRPr>
          </a:p>
        </p:txBody>
      </p:sp>
      <p:pic>
        <p:nvPicPr>
          <p:cNvPr id="50183" name="Picture 2" descr="E:\DCIM\252___04\IMG_4163.JPG"/>
          <p:cNvPicPr>
            <a:picLocks noChangeAspect="1" noChangeArrowheads="1"/>
          </p:cNvPicPr>
          <p:nvPr/>
        </p:nvPicPr>
        <p:blipFill>
          <a:blip r:embed="rId4" cstate="print">
            <a:extLst>
              <a:ext uri="{28A0092B-C50C-407E-A947-70E740481C1C}">
                <a14:useLocalDpi xmlns:a14="http://schemas.microsoft.com/office/drawing/2010/main" val="0"/>
              </a:ext>
            </a:extLst>
          </a:blip>
          <a:srcRect t="37724" r="2319" b="37692"/>
          <a:stretch>
            <a:fillRect/>
          </a:stretch>
        </p:blipFill>
        <p:spPr bwMode="auto">
          <a:xfrm>
            <a:off x="724606" y="2286382"/>
            <a:ext cx="7461977" cy="140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feld 11"/>
          <p:cNvSpPr txBox="1">
            <a:spLocks noChangeArrowheads="1"/>
          </p:cNvSpPr>
          <p:nvPr/>
        </p:nvSpPr>
        <p:spPr bwMode="auto">
          <a:xfrm>
            <a:off x="703716" y="1929019"/>
            <a:ext cx="4752622" cy="26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7" tIns="45673" rIns="91347" bIns="4567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r>
              <a:rPr lang="ru-RU" altLang="de-DE" sz="1100" dirty="0">
                <a:solidFill>
                  <a:srgbClr val="000000"/>
                </a:solidFill>
                <a:latin typeface="Arial" charset="0"/>
                <a:cs typeface="Arial" charset="0"/>
              </a:rPr>
              <a:t>Кромка </a:t>
            </a:r>
            <a:r>
              <a:rPr lang="ru-RU" altLang="de-DE" sz="1100" dirty="0" smtClean="0">
                <a:solidFill>
                  <a:srgbClr val="000000"/>
                </a:solidFill>
                <a:latin typeface="Arial" charset="0"/>
                <a:cs typeface="Arial" charset="0"/>
              </a:rPr>
              <a:t>плиты в наружном </a:t>
            </a:r>
            <a:r>
              <a:rPr lang="ru-RU" altLang="de-DE" sz="1100" dirty="0">
                <a:solidFill>
                  <a:srgbClr val="000000"/>
                </a:solidFill>
                <a:latin typeface="Arial" charset="0"/>
                <a:cs typeface="Arial" charset="0"/>
              </a:rPr>
              <a:t>слое с продольной ориентацией</a:t>
            </a:r>
            <a:endParaRPr lang="en-US" altLang="de-DE" sz="1100" dirty="0">
              <a:solidFill>
                <a:srgbClr val="000000"/>
              </a:solidFill>
              <a:latin typeface="Arial" charset="0"/>
              <a:cs typeface="Arial" charset="0"/>
            </a:endParaRPr>
          </a:p>
        </p:txBody>
      </p:sp>
      <p:sp>
        <p:nvSpPr>
          <p:cNvPr id="50185" name="Textfeld 12"/>
          <p:cNvSpPr txBox="1">
            <a:spLocks noChangeArrowheads="1"/>
          </p:cNvSpPr>
          <p:nvPr/>
        </p:nvSpPr>
        <p:spPr bwMode="auto">
          <a:xfrm>
            <a:off x="6503352" y="1827389"/>
            <a:ext cx="4190048" cy="43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3" rIns="91347" bIns="4567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r>
              <a:rPr lang="ru-RU" altLang="de-DE" sz="1100" dirty="0" smtClean="0">
                <a:solidFill>
                  <a:srgbClr val="000000"/>
                </a:solidFill>
                <a:latin typeface="Arial" charset="0"/>
                <a:cs typeface="Arial" charset="0"/>
              </a:rPr>
              <a:t>Обычная стандартная плита </a:t>
            </a:r>
            <a:r>
              <a:rPr lang="en-US" altLang="de-DE" sz="1100" dirty="0" smtClean="0">
                <a:solidFill>
                  <a:srgbClr val="000000"/>
                </a:solidFill>
                <a:latin typeface="Arial" charset="0"/>
                <a:cs typeface="Arial" charset="0"/>
              </a:rPr>
              <a:t>OSB </a:t>
            </a:r>
            <a:r>
              <a:rPr lang="ru-RU" altLang="de-DE" sz="1100" dirty="0" smtClean="0">
                <a:solidFill>
                  <a:srgbClr val="000000"/>
                </a:solidFill>
                <a:latin typeface="Arial" charset="0"/>
                <a:cs typeface="Arial" charset="0"/>
              </a:rPr>
              <a:t>со </a:t>
            </a:r>
            <a:r>
              <a:rPr lang="ru-RU" altLang="de-DE" sz="1100" dirty="0" err="1" smtClean="0">
                <a:solidFill>
                  <a:srgbClr val="000000"/>
                </a:solidFill>
                <a:latin typeface="Arial" charset="0"/>
                <a:cs typeface="Arial" charset="0"/>
              </a:rPr>
              <a:t>стрэндами</a:t>
            </a:r>
            <a:r>
              <a:rPr lang="ru-RU" altLang="de-DE" sz="1100" dirty="0" smtClean="0">
                <a:solidFill>
                  <a:srgbClr val="000000"/>
                </a:solidFill>
                <a:latin typeface="Arial" charset="0"/>
                <a:cs typeface="Arial" charset="0"/>
              </a:rPr>
              <a:t> длиной </a:t>
            </a:r>
            <a:r>
              <a:rPr lang="en-US" altLang="de-DE" sz="1100" dirty="0" smtClean="0">
                <a:solidFill>
                  <a:srgbClr val="000000"/>
                </a:solidFill>
                <a:latin typeface="Arial" charset="0"/>
                <a:cs typeface="Arial" charset="0"/>
              </a:rPr>
              <a:t>100 </a:t>
            </a:r>
            <a:r>
              <a:rPr lang="ru-RU" altLang="de-DE" sz="1100" dirty="0" smtClean="0">
                <a:solidFill>
                  <a:srgbClr val="000000"/>
                </a:solidFill>
                <a:latin typeface="Arial" charset="0"/>
                <a:cs typeface="Arial" charset="0"/>
              </a:rPr>
              <a:t>мм в наружном слое</a:t>
            </a:r>
            <a:r>
              <a:rPr lang="en-US" altLang="de-DE" sz="1100" dirty="0" smtClean="0">
                <a:solidFill>
                  <a:srgbClr val="000000"/>
                </a:solidFill>
                <a:latin typeface="Arial" charset="0"/>
                <a:cs typeface="Arial" charset="0"/>
              </a:rPr>
              <a:t>.  </a:t>
            </a:r>
            <a:endParaRPr lang="en-US" altLang="de-DE" sz="1100" dirty="0">
              <a:solidFill>
                <a:srgbClr val="000000"/>
              </a:solidFill>
              <a:latin typeface="Arial" charset="0"/>
              <a:cs typeface="Arial" charset="0"/>
            </a:endParaRPr>
          </a:p>
        </p:txBody>
      </p:sp>
      <p:cxnSp>
        <p:nvCxnSpPr>
          <p:cNvPr id="9" name="Gerade Verbindung mit Pfeil 8"/>
          <p:cNvCxnSpPr>
            <a:stCxn id="50185" idx="1"/>
          </p:cNvCxnSpPr>
          <p:nvPr/>
        </p:nvCxnSpPr>
        <p:spPr>
          <a:xfrm flipH="1">
            <a:off x="5754754" y="2042785"/>
            <a:ext cx="748598" cy="102382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9123793" y="3276575"/>
            <a:ext cx="615395" cy="136674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188" name="Textfeld 17"/>
          <p:cNvSpPr txBox="1">
            <a:spLocks noChangeArrowheads="1"/>
          </p:cNvSpPr>
          <p:nvPr/>
        </p:nvSpPr>
        <p:spPr bwMode="auto">
          <a:xfrm>
            <a:off x="607580" y="3710272"/>
            <a:ext cx="4280060" cy="9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3" rIns="91347" bIns="45673">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r>
              <a:rPr lang="ru-RU" altLang="de-DE" sz="1100" dirty="0" smtClean="0">
                <a:solidFill>
                  <a:srgbClr val="000000"/>
                </a:solidFill>
                <a:latin typeface="Arial" charset="0"/>
                <a:cs typeface="Arial" charset="0"/>
              </a:rPr>
              <a:t>Плита </a:t>
            </a:r>
            <a:r>
              <a:rPr lang="en-US" altLang="de-DE" sz="1100" dirty="0" smtClean="0">
                <a:solidFill>
                  <a:srgbClr val="000000"/>
                </a:solidFill>
                <a:latin typeface="Arial" charset="0"/>
                <a:cs typeface="Arial" charset="0"/>
              </a:rPr>
              <a:t>OSB</a:t>
            </a:r>
            <a:r>
              <a:rPr lang="ru-RU" altLang="de-DE" sz="1100" dirty="0" smtClean="0">
                <a:solidFill>
                  <a:srgbClr val="000000"/>
                </a:solidFill>
                <a:latin typeface="Arial" charset="0"/>
                <a:cs typeface="Arial" charset="0"/>
              </a:rPr>
              <a:t> для прямого </a:t>
            </a:r>
            <a:r>
              <a:rPr lang="ru-RU" altLang="de-DE" sz="1100" dirty="0" err="1" smtClean="0">
                <a:solidFill>
                  <a:srgbClr val="000000"/>
                </a:solidFill>
                <a:latin typeface="Arial" charset="0"/>
                <a:cs typeface="Arial" charset="0"/>
              </a:rPr>
              <a:t>ламинирования</a:t>
            </a:r>
            <a:r>
              <a:rPr lang="ru-RU" altLang="de-DE" sz="1100" dirty="0" smtClean="0">
                <a:solidFill>
                  <a:srgbClr val="000000"/>
                </a:solidFill>
                <a:latin typeface="Arial" charset="0"/>
                <a:cs typeface="Arial" charset="0"/>
              </a:rPr>
              <a:t>, изготовленная с помощью новой технологии фирмы «</a:t>
            </a:r>
            <a:r>
              <a:rPr lang="ru-RU" altLang="de-DE" sz="1100" dirty="0" err="1" smtClean="0">
                <a:solidFill>
                  <a:srgbClr val="000000"/>
                </a:solidFill>
                <a:latin typeface="Arial" charset="0"/>
                <a:cs typeface="Arial" charset="0"/>
              </a:rPr>
              <a:t>Диффенбахер</a:t>
            </a:r>
            <a:r>
              <a:rPr lang="ru-RU" altLang="de-DE" sz="1100" dirty="0" smtClean="0">
                <a:solidFill>
                  <a:srgbClr val="000000"/>
                </a:solidFill>
                <a:latin typeface="Arial" charset="0"/>
                <a:cs typeface="Arial" charset="0"/>
              </a:rPr>
              <a:t>»</a:t>
            </a:r>
            <a:r>
              <a:rPr lang="en-US" altLang="de-DE" sz="1100" dirty="0" smtClean="0">
                <a:solidFill>
                  <a:srgbClr val="000000"/>
                </a:solidFill>
                <a:latin typeface="Arial" charset="0"/>
                <a:cs typeface="Arial" charset="0"/>
              </a:rPr>
              <a:t>:</a:t>
            </a:r>
            <a:endParaRPr lang="en-US" altLang="de-DE" sz="1100" dirty="0">
              <a:solidFill>
                <a:srgbClr val="000000"/>
              </a:solidFill>
              <a:latin typeface="Arial" charset="0"/>
              <a:cs typeface="Arial" charset="0"/>
            </a:endParaRPr>
          </a:p>
          <a:p>
            <a:pPr defTabSz="863366" eaLnBrk="0" fontAlgn="base" hangingPunct="0">
              <a:spcBef>
                <a:spcPct val="0"/>
              </a:spcBef>
              <a:spcAft>
                <a:spcPct val="0"/>
              </a:spcAft>
            </a:pPr>
            <a:r>
              <a:rPr lang="ru-RU" altLang="de-DE" sz="1100" dirty="0" smtClean="0">
                <a:solidFill>
                  <a:srgbClr val="000000"/>
                </a:solidFill>
                <a:latin typeface="Arial" charset="0"/>
                <a:cs typeface="Arial" charset="0"/>
              </a:rPr>
              <a:t>Длинные </a:t>
            </a:r>
            <a:r>
              <a:rPr lang="ru-RU" altLang="de-DE" sz="1100" dirty="0" err="1" smtClean="0">
                <a:solidFill>
                  <a:srgbClr val="000000"/>
                </a:solidFill>
                <a:latin typeface="Arial" charset="0"/>
                <a:cs typeface="Arial" charset="0"/>
              </a:rPr>
              <a:t>стрэнды</a:t>
            </a:r>
            <a:r>
              <a:rPr lang="ru-RU" altLang="de-DE" sz="1100" dirty="0" smtClean="0">
                <a:solidFill>
                  <a:srgbClr val="000000"/>
                </a:solidFill>
                <a:latin typeface="Arial" charset="0"/>
                <a:cs typeface="Arial" charset="0"/>
              </a:rPr>
              <a:t> и посторонние частицы во внутреннем слое.</a:t>
            </a:r>
            <a:r>
              <a:rPr lang="en-US" altLang="de-DE" sz="1100" dirty="0">
                <a:solidFill>
                  <a:srgbClr val="000000"/>
                </a:solidFill>
                <a:latin typeface="Arial" charset="0"/>
                <a:cs typeface="Arial" charset="0"/>
              </a:rPr>
              <a:t/>
            </a:r>
            <a:br>
              <a:rPr lang="en-US" altLang="de-DE" sz="1100" dirty="0">
                <a:solidFill>
                  <a:srgbClr val="000000"/>
                </a:solidFill>
                <a:latin typeface="Arial" charset="0"/>
                <a:cs typeface="Arial" charset="0"/>
              </a:rPr>
            </a:br>
            <a:endParaRPr lang="en-US" altLang="de-DE" sz="1100" dirty="0">
              <a:solidFill>
                <a:srgbClr val="000000"/>
              </a:solidFill>
              <a:latin typeface="Arial" charset="0"/>
              <a:cs typeface="Arial" charset="0"/>
            </a:endParaRPr>
          </a:p>
        </p:txBody>
      </p:sp>
      <p:cxnSp>
        <p:nvCxnSpPr>
          <p:cNvPr id="16" name="Gerade Verbindung mit Pfeil 15"/>
          <p:cNvCxnSpPr/>
          <p:nvPr/>
        </p:nvCxnSpPr>
        <p:spPr>
          <a:xfrm flipH="1" flipV="1">
            <a:off x="1480852" y="3461079"/>
            <a:ext cx="792104" cy="24919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982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ChangeArrowheads="1"/>
          </p:cNvSpPr>
          <p:nvPr/>
        </p:nvSpPr>
        <p:spPr bwMode="auto">
          <a:xfrm>
            <a:off x="565574" y="936166"/>
            <a:ext cx="9073188" cy="129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399" tIns="41200" rIns="82399" bIns="41200"/>
          <a:lstStyle>
            <a:lvl1pPr defTabSz="1103313">
              <a:tabLst>
                <a:tab pos="1524000" algn="l"/>
              </a:tabLst>
              <a:defRPr sz="2400">
                <a:solidFill>
                  <a:schemeClr val="tx1"/>
                </a:solidFill>
                <a:latin typeface="Times New Roman" pitchFamily="18" charset="0"/>
              </a:defRPr>
            </a:lvl1pPr>
            <a:lvl2pPr marL="742950" indent="-285750" defTabSz="1103313">
              <a:tabLst>
                <a:tab pos="1524000" algn="l"/>
              </a:tabLst>
              <a:defRPr sz="2400">
                <a:solidFill>
                  <a:schemeClr val="tx1"/>
                </a:solidFill>
                <a:latin typeface="Times New Roman" pitchFamily="18" charset="0"/>
              </a:defRPr>
            </a:lvl2pPr>
            <a:lvl3pPr marL="1143000" indent="-228600" defTabSz="1103313">
              <a:tabLst>
                <a:tab pos="1524000" algn="l"/>
              </a:tabLst>
              <a:defRPr sz="2400">
                <a:solidFill>
                  <a:schemeClr val="tx1"/>
                </a:solidFill>
                <a:latin typeface="Times New Roman" pitchFamily="18" charset="0"/>
              </a:defRPr>
            </a:lvl3pPr>
            <a:lvl4pPr marL="1600200" indent="-228600" defTabSz="1103313">
              <a:tabLst>
                <a:tab pos="1524000" algn="l"/>
              </a:tabLst>
              <a:defRPr sz="2400">
                <a:solidFill>
                  <a:schemeClr val="tx1"/>
                </a:solidFill>
                <a:latin typeface="Times New Roman" pitchFamily="18" charset="0"/>
              </a:defRPr>
            </a:lvl4pPr>
            <a:lvl5pPr marL="2057400" indent="-228600" defTabSz="1103313">
              <a:tabLst>
                <a:tab pos="1524000"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9pPr>
          </a:lstStyle>
          <a:p>
            <a:pPr eaLnBrk="0" fontAlgn="base" hangingPunct="0">
              <a:spcBef>
                <a:spcPct val="0"/>
              </a:spcBef>
              <a:spcAft>
                <a:spcPct val="0"/>
              </a:spcAft>
            </a:pPr>
            <a:r>
              <a:rPr lang="de-DE" altLang="de-DE" smtClean="0">
                <a:solidFill>
                  <a:srgbClr val="FFFFFF"/>
                </a:solidFill>
                <a:latin typeface="Arial Black" pitchFamily="34" charset="0"/>
              </a:rPr>
              <a:t>Kangxin Fabrik</a:t>
            </a:r>
            <a:endParaRPr lang="de-DE" altLang="de-DE" sz="5000">
              <a:solidFill>
                <a:srgbClr val="FFFFFF"/>
              </a:solidFill>
              <a:latin typeface="Arial Black" pitchFamily="34" charset="0"/>
            </a:endParaRPr>
          </a:p>
        </p:txBody>
      </p:sp>
      <p:sp>
        <p:nvSpPr>
          <p:cNvPr id="52227" name="Titel 1"/>
          <p:cNvSpPr>
            <a:spLocks noGrp="1"/>
          </p:cNvSpPr>
          <p:nvPr>
            <p:ph type="title"/>
          </p:nvPr>
        </p:nvSpPr>
        <p:spPr>
          <a:xfrm>
            <a:off x="795110" y="1047176"/>
            <a:ext cx="9623760" cy="646608"/>
          </a:xfrm>
        </p:spPr>
        <p:txBody>
          <a:bodyPr>
            <a:normAutofit fontScale="90000"/>
          </a:bodyPr>
          <a:lstStyle/>
          <a:p>
            <a:r>
              <a:rPr lang="ru-RU" altLang="de-DE" dirty="0" smtClean="0"/>
              <a:t>Стандартная плита</a:t>
            </a:r>
            <a:r>
              <a:rPr lang="de-DE" altLang="de-DE" dirty="0" smtClean="0"/>
              <a:t> </a:t>
            </a:r>
            <a:r>
              <a:rPr lang="de-DE" altLang="de-DE" dirty="0"/>
              <a:t>OSB </a:t>
            </a:r>
            <a:r>
              <a:rPr lang="ru-RU" altLang="de-DE" dirty="0" smtClean="0"/>
              <a:t>с покрытием плитой </a:t>
            </a:r>
            <a:r>
              <a:rPr lang="de-DE" altLang="de-DE" dirty="0" smtClean="0"/>
              <a:t>THDF </a:t>
            </a:r>
            <a:r>
              <a:rPr lang="ru-RU" altLang="de-DE" dirty="0" smtClean="0"/>
              <a:t/>
            </a:r>
            <a:br>
              <a:rPr lang="ru-RU" altLang="de-DE" dirty="0" smtClean="0"/>
            </a:br>
            <a:r>
              <a:rPr lang="ru-RU" altLang="de-DE" dirty="0" smtClean="0"/>
              <a:t>с линии</a:t>
            </a:r>
            <a:r>
              <a:rPr lang="de-DE" altLang="de-DE" dirty="0" smtClean="0"/>
              <a:t> </a:t>
            </a:r>
            <a:r>
              <a:rPr lang="ru-RU" altLang="de-DE" dirty="0" smtClean="0"/>
              <a:t>«</a:t>
            </a:r>
            <a:r>
              <a:rPr lang="ru-RU" altLang="de-DE" dirty="0" err="1" smtClean="0"/>
              <a:t>Диффенбахер</a:t>
            </a:r>
            <a:r>
              <a:rPr lang="ru-RU" altLang="de-DE" dirty="0" smtClean="0"/>
              <a:t>»</a:t>
            </a:r>
            <a:endParaRPr lang="de-DE" altLang="de-DE" dirty="0"/>
          </a:p>
        </p:txBody>
      </p:sp>
      <p:sp>
        <p:nvSpPr>
          <p:cNvPr id="52228" name="Textplatzhalter 3"/>
          <p:cNvSpPr>
            <a:spLocks noGrp="1"/>
          </p:cNvSpPr>
          <p:nvPr>
            <p:ph type="body" sz="quarter" idx="13"/>
          </p:nvPr>
        </p:nvSpPr>
        <p:spPr>
          <a:xfrm>
            <a:off x="817618" y="570095"/>
            <a:ext cx="6273821" cy="201034"/>
          </a:xfrm>
        </p:spPr>
        <p:txBody>
          <a:bodyPr/>
          <a:lstStyle/>
          <a:p>
            <a:endParaRPr lang="de-DE" altLang="de-DE" smtClean="0"/>
          </a:p>
        </p:txBody>
      </p:sp>
      <p:sp>
        <p:nvSpPr>
          <p:cNvPr id="52229" name="Inhaltsplatzhalter 2"/>
          <p:cNvSpPr>
            <a:spLocks noGrp="1"/>
          </p:cNvSpPr>
          <p:nvPr>
            <p:ph idx="1"/>
          </p:nvPr>
        </p:nvSpPr>
        <p:spPr>
          <a:xfrm>
            <a:off x="534070" y="1764295"/>
            <a:ext cx="9697270" cy="4989833"/>
          </a:xfrm>
        </p:spPr>
        <p:txBody>
          <a:bodyPr/>
          <a:lstStyle/>
          <a:p>
            <a:pPr>
              <a:buClr>
                <a:srgbClr val="0053A5"/>
              </a:buClr>
            </a:pPr>
            <a:r>
              <a:rPr lang="ru-RU" altLang="zh-CN" sz="1700" dirty="0" smtClean="0">
                <a:solidFill>
                  <a:srgbClr val="000000"/>
                </a:solidFill>
                <a:latin typeface="Arial" charset="0"/>
                <a:ea typeface="宋体" charset="-122"/>
              </a:rPr>
              <a:t>Плита </a:t>
            </a:r>
            <a:r>
              <a:rPr lang="en-US" altLang="zh-CN" sz="1700" dirty="0" smtClean="0">
                <a:solidFill>
                  <a:srgbClr val="000000"/>
                </a:solidFill>
                <a:latin typeface="Arial" charset="0"/>
                <a:ea typeface="宋体" charset="-122"/>
              </a:rPr>
              <a:t>THDF </a:t>
            </a:r>
            <a:r>
              <a:rPr lang="ru-RU" altLang="zh-CN" sz="1700" dirty="0" smtClean="0">
                <a:solidFill>
                  <a:srgbClr val="000000"/>
                </a:solidFill>
                <a:latin typeface="Arial" charset="0"/>
                <a:ea typeface="宋体" charset="-122"/>
              </a:rPr>
              <a:t>толщиной 1мм, изготовленная </a:t>
            </a:r>
          </a:p>
          <a:p>
            <a:pPr>
              <a:buClr>
                <a:srgbClr val="0053A5"/>
              </a:buClr>
              <a:buNone/>
            </a:pPr>
            <a:r>
              <a:rPr lang="ru-RU" altLang="zh-CN" sz="1700" dirty="0" smtClean="0">
                <a:solidFill>
                  <a:srgbClr val="000000"/>
                </a:solidFill>
                <a:latin typeface="Arial" charset="0"/>
                <a:ea typeface="宋体" charset="-122"/>
              </a:rPr>
              <a:t>     на линии </a:t>
            </a:r>
            <a:r>
              <a:rPr lang="en-US" altLang="zh-CN" sz="1700" dirty="0" smtClean="0">
                <a:solidFill>
                  <a:srgbClr val="000000"/>
                </a:solidFill>
                <a:latin typeface="Arial" charset="0"/>
                <a:ea typeface="宋体" charset="-122"/>
              </a:rPr>
              <a:t>MDF </a:t>
            </a:r>
            <a:r>
              <a:rPr lang="ru-RU" altLang="zh-CN" sz="1700" dirty="0" smtClean="0">
                <a:solidFill>
                  <a:srgbClr val="000000"/>
                </a:solidFill>
                <a:latin typeface="Arial" charset="0"/>
                <a:ea typeface="宋体" charset="-122"/>
              </a:rPr>
              <a:t>фирмы «</a:t>
            </a:r>
            <a:r>
              <a:rPr lang="ru-RU" altLang="zh-CN" sz="1700" dirty="0" err="1" smtClean="0">
                <a:solidFill>
                  <a:srgbClr val="000000"/>
                </a:solidFill>
                <a:latin typeface="Arial" charset="0"/>
                <a:ea typeface="宋体" charset="-122"/>
              </a:rPr>
              <a:t>Диффенбахер</a:t>
            </a:r>
            <a:r>
              <a:rPr lang="ru-RU" altLang="zh-CN" sz="1700" dirty="0" smtClean="0">
                <a:solidFill>
                  <a:srgbClr val="000000"/>
                </a:solidFill>
                <a:latin typeface="Arial" charset="0"/>
                <a:ea typeface="宋体" charset="-122"/>
              </a:rPr>
              <a:t>»,</a:t>
            </a:r>
          </a:p>
          <a:p>
            <a:pPr>
              <a:buClr>
                <a:srgbClr val="0053A5"/>
              </a:buClr>
              <a:buNone/>
            </a:pPr>
            <a:endParaRPr lang="en-US" altLang="zh-CN" sz="1700" dirty="0">
              <a:solidFill>
                <a:srgbClr val="000000"/>
              </a:solidFill>
              <a:latin typeface="Arial" charset="0"/>
              <a:ea typeface="宋体" charset="-122"/>
            </a:endParaRPr>
          </a:p>
          <a:p>
            <a:pPr marL="0" indent="0">
              <a:buClr>
                <a:srgbClr val="0053A5"/>
              </a:buClr>
              <a:buNone/>
            </a:pPr>
            <a:r>
              <a:rPr lang="en-US" altLang="zh-CN" sz="1700" dirty="0">
                <a:solidFill>
                  <a:srgbClr val="000000"/>
                </a:solidFill>
                <a:latin typeface="Arial" charset="0"/>
                <a:ea typeface="宋体" charset="-122"/>
              </a:rPr>
              <a:t>    </a:t>
            </a:r>
            <a:r>
              <a:rPr lang="ru-RU" altLang="zh-CN" sz="1700" dirty="0" smtClean="0">
                <a:solidFill>
                  <a:srgbClr val="000000"/>
                </a:solidFill>
                <a:latin typeface="Arial" charset="0"/>
                <a:ea typeface="宋体" charset="-122"/>
              </a:rPr>
              <a:t>может использоваться вместе с плитой </a:t>
            </a:r>
            <a:r>
              <a:rPr lang="en-US" altLang="zh-CN" sz="1700" dirty="0" smtClean="0">
                <a:solidFill>
                  <a:srgbClr val="000000"/>
                </a:solidFill>
                <a:latin typeface="Arial" charset="0"/>
                <a:ea typeface="宋体" charset="-122"/>
              </a:rPr>
              <a:t>OSB </a:t>
            </a:r>
            <a:endParaRPr lang="ru-RU" altLang="zh-CN" sz="1700" dirty="0" smtClean="0">
              <a:solidFill>
                <a:srgbClr val="000000"/>
              </a:solidFill>
              <a:latin typeface="Arial" charset="0"/>
              <a:ea typeface="宋体" charset="-122"/>
            </a:endParaRPr>
          </a:p>
          <a:p>
            <a:pPr marL="0" indent="0">
              <a:buClr>
                <a:srgbClr val="0053A5"/>
              </a:buClr>
              <a:buNone/>
            </a:pPr>
            <a:r>
              <a:rPr lang="ru-RU" altLang="zh-CN" sz="1700" dirty="0" smtClean="0">
                <a:solidFill>
                  <a:srgbClr val="000000"/>
                </a:solidFill>
                <a:latin typeface="Arial" charset="0"/>
                <a:ea typeface="宋体" charset="-122"/>
              </a:rPr>
              <a:t>    для следующего применения</a:t>
            </a:r>
            <a:r>
              <a:rPr lang="en-US" altLang="zh-CN" sz="1700" dirty="0" smtClean="0">
                <a:solidFill>
                  <a:srgbClr val="000000"/>
                </a:solidFill>
                <a:latin typeface="Arial" charset="0"/>
                <a:ea typeface="宋体" charset="-122"/>
              </a:rPr>
              <a:t>: </a:t>
            </a:r>
            <a:endParaRPr lang="en-US" altLang="zh-CN" sz="1700" dirty="0">
              <a:solidFill>
                <a:srgbClr val="000000"/>
              </a:solidFill>
              <a:latin typeface="Arial" charset="0"/>
              <a:ea typeface="宋体" charset="-122"/>
            </a:endParaRPr>
          </a:p>
          <a:p>
            <a:pPr marL="536557" lvl="1" indent="-274272">
              <a:buClr>
                <a:srgbClr val="0053A5"/>
              </a:buClr>
            </a:pPr>
            <a:r>
              <a:rPr lang="ru-RU" altLang="zh-CN" dirty="0" smtClean="0">
                <a:solidFill>
                  <a:srgbClr val="000000"/>
                </a:solidFill>
                <a:latin typeface="Arial" charset="0"/>
                <a:ea typeface="宋体" charset="-122"/>
              </a:rPr>
              <a:t>прямая покраска</a:t>
            </a:r>
            <a:endParaRPr lang="en-US" altLang="zh-CN" dirty="0" smtClean="0">
              <a:solidFill>
                <a:srgbClr val="000000"/>
              </a:solidFill>
              <a:latin typeface="Arial" charset="0"/>
              <a:ea typeface="宋体" charset="-122"/>
            </a:endParaRPr>
          </a:p>
          <a:p>
            <a:pPr marL="536557" lvl="1" indent="-274272">
              <a:buClr>
                <a:srgbClr val="0053A5"/>
              </a:buClr>
            </a:pPr>
            <a:r>
              <a:rPr lang="ru-RU" altLang="zh-CN" dirty="0" err="1" smtClean="0">
                <a:solidFill>
                  <a:srgbClr val="000000"/>
                </a:solidFill>
                <a:latin typeface="Arial" charset="0"/>
                <a:ea typeface="宋体" charset="-122"/>
              </a:rPr>
              <a:t>ламинирование</a:t>
            </a:r>
            <a:r>
              <a:rPr lang="ru-RU" altLang="zh-CN" dirty="0" smtClean="0">
                <a:solidFill>
                  <a:srgbClr val="000000"/>
                </a:solidFill>
                <a:latin typeface="Arial" charset="0"/>
                <a:ea typeface="宋体" charset="-122"/>
              </a:rPr>
              <a:t> бумагой с очень низкой </a:t>
            </a:r>
          </a:p>
          <a:p>
            <a:pPr marL="536557" lvl="1" indent="-274272">
              <a:buClr>
                <a:srgbClr val="0053A5"/>
              </a:buClr>
              <a:buNone/>
            </a:pPr>
            <a:r>
              <a:rPr lang="ru-RU" altLang="zh-CN" dirty="0" smtClean="0">
                <a:solidFill>
                  <a:srgbClr val="000000"/>
                </a:solidFill>
                <a:latin typeface="Arial" charset="0"/>
                <a:ea typeface="宋体" charset="-122"/>
              </a:rPr>
              <a:t>     плотностью</a:t>
            </a:r>
            <a:endParaRPr lang="en-US" altLang="zh-CN" dirty="0" smtClean="0">
              <a:solidFill>
                <a:srgbClr val="000000"/>
              </a:solidFill>
              <a:latin typeface="Arial" charset="0"/>
              <a:ea typeface="宋体" charset="-122"/>
            </a:endParaRPr>
          </a:p>
          <a:p>
            <a:pPr marL="0" indent="0">
              <a:buClr>
                <a:srgbClr val="0053A5"/>
              </a:buClr>
              <a:buNone/>
            </a:pPr>
            <a:r>
              <a:rPr lang="en-US" altLang="zh-CN" dirty="0" smtClean="0">
                <a:solidFill>
                  <a:srgbClr val="000000"/>
                </a:solidFill>
                <a:latin typeface="Arial" charset="0"/>
                <a:ea typeface="宋体" charset="-122"/>
              </a:rPr>
              <a:t>         </a:t>
            </a:r>
            <a:endParaRPr lang="en-US" altLang="zh-CN" dirty="0" smtClean="0">
              <a:latin typeface="Arial" charset="0"/>
              <a:ea typeface="宋体" charset="-122"/>
            </a:endParaRPr>
          </a:p>
          <a:p>
            <a:pPr marL="0" indent="0">
              <a:buFont typeface="Arial" charset="0"/>
              <a:buChar char="■"/>
            </a:pPr>
            <a:endParaRPr lang="en-US" altLang="zh-CN" dirty="0" smtClean="0">
              <a:latin typeface="Arial" charset="0"/>
              <a:ea typeface="宋体" charset="-122"/>
            </a:endParaRPr>
          </a:p>
        </p:txBody>
      </p:sp>
      <p:pic>
        <p:nvPicPr>
          <p:cNvPr id="522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220" y="4644727"/>
            <a:ext cx="4034028" cy="136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23" t="8907" r="8927" b="5728"/>
          <a:stretch/>
        </p:blipFill>
        <p:spPr bwMode="auto">
          <a:xfrm>
            <a:off x="6138788" y="2700511"/>
            <a:ext cx="3706586" cy="3331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56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8068059" y="6659613"/>
            <a:ext cx="2625344" cy="3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06" tIns="52104" rIns="104206" bIns="52104">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ru-RU" altLang="de-DE" sz="1600" dirty="0" smtClean="0">
                <a:solidFill>
                  <a:srgbClr val="000000"/>
                </a:solidFill>
                <a:latin typeface="Arial" charset="0"/>
              </a:rPr>
              <a:t>Длина </a:t>
            </a:r>
            <a:r>
              <a:rPr lang="ru-RU" altLang="de-DE" sz="1600" dirty="0" err="1" smtClean="0">
                <a:solidFill>
                  <a:srgbClr val="000000"/>
                </a:solidFill>
                <a:latin typeface="Arial" charset="0"/>
              </a:rPr>
              <a:t>стрэндов</a:t>
            </a:r>
            <a:endParaRPr lang="de-DE" altLang="de-DE" sz="1600" dirty="0">
              <a:solidFill>
                <a:srgbClr val="000000"/>
              </a:solidFill>
              <a:latin typeface="Arial" charset="0"/>
            </a:endParaRPr>
          </a:p>
        </p:txBody>
      </p:sp>
      <p:grpSp>
        <p:nvGrpSpPr>
          <p:cNvPr id="53251" name="Gruppieren 1"/>
          <p:cNvGrpSpPr>
            <a:grpSpLocks/>
          </p:cNvGrpSpPr>
          <p:nvPr/>
        </p:nvGrpSpPr>
        <p:grpSpPr bwMode="auto">
          <a:xfrm>
            <a:off x="504066" y="1737291"/>
            <a:ext cx="8717641" cy="5422472"/>
            <a:chOff x="533400" y="1838848"/>
            <a:chExt cx="9224963" cy="5737003"/>
          </a:xfrm>
        </p:grpSpPr>
        <p:sp>
          <p:nvSpPr>
            <p:cNvPr id="53254" name="Text Box 4"/>
            <p:cNvSpPr txBox="1">
              <a:spLocks noChangeArrowheads="1"/>
            </p:cNvSpPr>
            <p:nvPr/>
          </p:nvSpPr>
          <p:spPr bwMode="auto">
            <a:xfrm>
              <a:off x="533400" y="1838848"/>
              <a:ext cx="4187825" cy="89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ru-RU" altLang="de-DE" sz="1600" dirty="0" smtClean="0">
                  <a:solidFill>
                    <a:srgbClr val="000000"/>
                  </a:solidFill>
                  <a:latin typeface="Arial" charset="0"/>
                </a:rPr>
                <a:t>Модуль упругости (</a:t>
              </a:r>
              <a:r>
                <a:rPr lang="de-DE" altLang="de-DE" sz="1600" dirty="0" smtClean="0">
                  <a:solidFill>
                    <a:srgbClr val="000000"/>
                  </a:solidFill>
                  <a:latin typeface="Arial" charset="0"/>
                </a:rPr>
                <a:t>MOE</a:t>
              </a:r>
              <a:r>
                <a:rPr lang="ru-RU" altLang="de-DE" sz="1600" dirty="0" smtClean="0">
                  <a:solidFill>
                    <a:srgbClr val="000000"/>
                  </a:solidFill>
                  <a:latin typeface="Arial" charset="0"/>
                </a:rPr>
                <a:t>)</a:t>
              </a:r>
              <a:r>
                <a:rPr lang="de-DE" altLang="de-DE" sz="1600" dirty="0" smtClean="0">
                  <a:solidFill>
                    <a:srgbClr val="000000"/>
                  </a:solidFill>
                  <a:latin typeface="Arial" charset="0"/>
                </a:rPr>
                <a:t> </a:t>
              </a:r>
              <a:r>
                <a:rPr lang="ru-RU" altLang="de-DE" sz="1600" dirty="0" smtClean="0">
                  <a:solidFill>
                    <a:srgbClr val="000000"/>
                  </a:solidFill>
                  <a:latin typeface="Arial" charset="0"/>
                </a:rPr>
                <a:t>в продольном направлении </a:t>
              </a:r>
              <a:r>
                <a:rPr lang="de-DE" altLang="de-DE" sz="1600" dirty="0" smtClean="0">
                  <a:solidFill>
                    <a:srgbClr val="000000"/>
                  </a:solidFill>
                  <a:latin typeface="Arial" charset="0"/>
                </a:rPr>
                <a:t>[ </a:t>
              </a:r>
              <a:r>
                <a:rPr lang="ru-RU" altLang="de-DE" sz="1600" dirty="0" smtClean="0">
                  <a:solidFill>
                    <a:srgbClr val="000000"/>
                  </a:solidFill>
                  <a:latin typeface="Arial" charset="0"/>
                </a:rPr>
                <a:t>Н</a:t>
              </a:r>
              <a:r>
                <a:rPr lang="de-DE" altLang="de-DE" sz="1600" dirty="0" smtClean="0">
                  <a:solidFill>
                    <a:srgbClr val="000000"/>
                  </a:solidFill>
                  <a:latin typeface="Arial" charset="0"/>
                </a:rPr>
                <a:t>/</a:t>
              </a:r>
              <a:r>
                <a:rPr lang="ru-RU" altLang="de-DE" sz="1600" dirty="0" smtClean="0">
                  <a:solidFill>
                    <a:srgbClr val="000000"/>
                  </a:solidFill>
                  <a:latin typeface="Arial" charset="0"/>
                </a:rPr>
                <a:t>мм</a:t>
              </a:r>
              <a:r>
                <a:rPr lang="de-DE" altLang="de-DE" sz="1600" dirty="0" smtClean="0">
                  <a:solidFill>
                    <a:srgbClr val="000000"/>
                  </a:solidFill>
                  <a:latin typeface="Arial" charset="0"/>
                </a:rPr>
                <a:t>²</a:t>
              </a:r>
              <a:r>
                <a:rPr lang="de-DE" altLang="de-DE" sz="1600" dirty="0">
                  <a:solidFill>
                    <a:srgbClr val="000000"/>
                  </a:solidFill>
                  <a:latin typeface="Arial" charset="0"/>
                </a:rPr>
                <a:t>]</a:t>
              </a:r>
            </a:p>
            <a:p>
              <a:pPr fontAlgn="base">
                <a:spcBef>
                  <a:spcPct val="0"/>
                </a:spcBef>
                <a:spcAft>
                  <a:spcPct val="0"/>
                </a:spcAft>
              </a:pPr>
              <a:endParaRPr lang="de-DE" altLang="de-DE" sz="1600" dirty="0">
                <a:solidFill>
                  <a:srgbClr val="000000"/>
                </a:solidFill>
                <a:latin typeface="Arial" charset="0"/>
              </a:endParaRPr>
            </a:p>
          </p:txBody>
        </p:sp>
        <p:sp>
          <p:nvSpPr>
            <p:cNvPr id="53255" name="Line 5"/>
            <p:cNvSpPr>
              <a:spLocks noChangeShapeType="1"/>
            </p:cNvSpPr>
            <p:nvPr/>
          </p:nvSpPr>
          <p:spPr bwMode="auto">
            <a:xfrm>
              <a:off x="1557338" y="2236788"/>
              <a:ext cx="0" cy="5040312"/>
            </a:xfrm>
            <a:prstGeom prst="line">
              <a:avLst/>
            </a:prstGeom>
            <a:noFill/>
            <a:ln w="25400">
              <a:solidFill>
                <a:schemeClr val="tx1"/>
              </a:solidFill>
              <a:round/>
              <a:headEnd type="triangle" w="lg" len="lg"/>
              <a:tailEnd type="none" w="med" len="lg"/>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56" name="Line 6"/>
            <p:cNvSpPr>
              <a:spLocks noChangeShapeType="1"/>
            </p:cNvSpPr>
            <p:nvPr/>
          </p:nvSpPr>
          <p:spPr bwMode="auto">
            <a:xfrm>
              <a:off x="1341438" y="7024688"/>
              <a:ext cx="8416925" cy="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57" name="Line 7"/>
            <p:cNvSpPr>
              <a:spLocks noChangeShapeType="1"/>
            </p:cNvSpPr>
            <p:nvPr/>
          </p:nvSpPr>
          <p:spPr bwMode="auto">
            <a:xfrm>
              <a:off x="2681288" y="6838950"/>
              <a:ext cx="0" cy="3365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58" name="Line 8"/>
            <p:cNvSpPr>
              <a:spLocks noChangeShapeType="1"/>
            </p:cNvSpPr>
            <p:nvPr/>
          </p:nvSpPr>
          <p:spPr bwMode="auto">
            <a:xfrm>
              <a:off x="5029200" y="6818313"/>
              <a:ext cx="0" cy="3365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59" name="Line 9"/>
            <p:cNvSpPr>
              <a:spLocks noChangeShapeType="1"/>
            </p:cNvSpPr>
            <p:nvPr/>
          </p:nvSpPr>
          <p:spPr bwMode="auto">
            <a:xfrm>
              <a:off x="6370638" y="6838950"/>
              <a:ext cx="0" cy="3365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0" name="Line 10"/>
            <p:cNvSpPr>
              <a:spLocks noChangeShapeType="1"/>
            </p:cNvSpPr>
            <p:nvPr/>
          </p:nvSpPr>
          <p:spPr bwMode="auto">
            <a:xfrm>
              <a:off x="8131175" y="6838950"/>
              <a:ext cx="0" cy="3365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1" name="Line 11"/>
            <p:cNvSpPr>
              <a:spLocks noChangeShapeType="1"/>
            </p:cNvSpPr>
            <p:nvPr/>
          </p:nvSpPr>
          <p:spPr bwMode="auto">
            <a:xfrm>
              <a:off x="1439863" y="6081713"/>
              <a:ext cx="6691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2" name="Line 12"/>
            <p:cNvSpPr>
              <a:spLocks noChangeShapeType="1"/>
            </p:cNvSpPr>
            <p:nvPr/>
          </p:nvSpPr>
          <p:spPr bwMode="auto">
            <a:xfrm>
              <a:off x="1439863" y="4652963"/>
              <a:ext cx="6691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3" name="Line 13"/>
            <p:cNvSpPr>
              <a:spLocks noChangeShapeType="1"/>
            </p:cNvSpPr>
            <p:nvPr/>
          </p:nvSpPr>
          <p:spPr bwMode="auto">
            <a:xfrm>
              <a:off x="1439863" y="2890838"/>
              <a:ext cx="6691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4" name="Line 14"/>
            <p:cNvSpPr>
              <a:spLocks noChangeShapeType="1"/>
            </p:cNvSpPr>
            <p:nvPr/>
          </p:nvSpPr>
          <p:spPr bwMode="auto">
            <a:xfrm flipV="1">
              <a:off x="2681288" y="2890838"/>
              <a:ext cx="0" cy="411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5" name="Line 15"/>
            <p:cNvSpPr>
              <a:spLocks noChangeShapeType="1"/>
            </p:cNvSpPr>
            <p:nvPr/>
          </p:nvSpPr>
          <p:spPr bwMode="auto">
            <a:xfrm flipV="1">
              <a:off x="5029200" y="2855913"/>
              <a:ext cx="0" cy="411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6" name="Line 16"/>
            <p:cNvSpPr>
              <a:spLocks noChangeShapeType="1"/>
            </p:cNvSpPr>
            <p:nvPr/>
          </p:nvSpPr>
          <p:spPr bwMode="auto">
            <a:xfrm flipV="1">
              <a:off x="6370638" y="2890838"/>
              <a:ext cx="0" cy="411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7" name="Line 17"/>
            <p:cNvSpPr>
              <a:spLocks noChangeShapeType="1"/>
            </p:cNvSpPr>
            <p:nvPr/>
          </p:nvSpPr>
          <p:spPr bwMode="auto">
            <a:xfrm flipV="1">
              <a:off x="8131175" y="2890838"/>
              <a:ext cx="0" cy="411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863366" eaLnBrk="0" fontAlgn="base" hangingPunct="0">
                <a:spcBef>
                  <a:spcPct val="0"/>
                </a:spcBef>
                <a:spcAft>
                  <a:spcPct val="0"/>
                </a:spcAft>
              </a:pPr>
              <a:endParaRPr lang="de-DE">
                <a:solidFill>
                  <a:srgbClr val="000000"/>
                </a:solidFill>
                <a:latin typeface="Times New Roman" pitchFamily="18" charset="0"/>
              </a:endParaRPr>
            </a:p>
          </p:txBody>
        </p:sp>
        <p:sp>
          <p:nvSpPr>
            <p:cNvPr id="53268" name="Text Box 18"/>
            <p:cNvSpPr txBox="1">
              <a:spLocks noChangeArrowheads="1"/>
            </p:cNvSpPr>
            <p:nvPr/>
          </p:nvSpPr>
          <p:spPr bwMode="auto">
            <a:xfrm>
              <a:off x="671513" y="5915025"/>
              <a:ext cx="717629" cy="3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600">
                  <a:solidFill>
                    <a:srgbClr val="000000"/>
                  </a:solidFill>
                  <a:latin typeface="Arial" charset="0"/>
                </a:rPr>
                <a:t>6500</a:t>
              </a:r>
            </a:p>
          </p:txBody>
        </p:sp>
        <p:sp>
          <p:nvSpPr>
            <p:cNvPr id="53269" name="Text Box 19"/>
            <p:cNvSpPr txBox="1">
              <a:spLocks noChangeArrowheads="1"/>
            </p:cNvSpPr>
            <p:nvPr/>
          </p:nvSpPr>
          <p:spPr bwMode="auto">
            <a:xfrm>
              <a:off x="579438" y="4486275"/>
              <a:ext cx="838065" cy="3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600">
                  <a:solidFill>
                    <a:srgbClr val="000000"/>
                  </a:solidFill>
                  <a:latin typeface="Arial" charset="0"/>
                </a:rPr>
                <a:t>10000</a:t>
              </a:r>
            </a:p>
          </p:txBody>
        </p:sp>
        <p:sp>
          <p:nvSpPr>
            <p:cNvPr id="53270" name="Text Box 20"/>
            <p:cNvSpPr txBox="1">
              <a:spLocks noChangeArrowheads="1"/>
            </p:cNvSpPr>
            <p:nvPr/>
          </p:nvSpPr>
          <p:spPr bwMode="auto">
            <a:xfrm>
              <a:off x="579438" y="2722563"/>
              <a:ext cx="838065" cy="3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600">
                  <a:solidFill>
                    <a:srgbClr val="000000"/>
                  </a:solidFill>
                  <a:latin typeface="Arial" charset="0"/>
                </a:rPr>
                <a:t>15000</a:t>
              </a:r>
            </a:p>
          </p:txBody>
        </p:sp>
        <p:sp>
          <p:nvSpPr>
            <p:cNvPr id="53271" name="Text Box 21"/>
            <p:cNvSpPr txBox="1">
              <a:spLocks noChangeArrowheads="1"/>
            </p:cNvSpPr>
            <p:nvPr/>
          </p:nvSpPr>
          <p:spPr bwMode="auto">
            <a:xfrm>
              <a:off x="2316163" y="7192963"/>
              <a:ext cx="715932" cy="3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600" dirty="0">
                  <a:solidFill>
                    <a:srgbClr val="000000"/>
                  </a:solidFill>
                  <a:latin typeface="Arial" charset="0"/>
                </a:rPr>
                <a:t>6 </a:t>
              </a:r>
              <a:r>
                <a:rPr lang="ru-RU" altLang="de-DE" sz="1600" dirty="0" smtClean="0">
                  <a:solidFill>
                    <a:srgbClr val="000000"/>
                  </a:solidFill>
                  <a:latin typeface="Arial" charset="0"/>
                </a:rPr>
                <a:t>мм</a:t>
              </a:r>
              <a:endParaRPr lang="de-DE" altLang="de-DE" sz="1600" dirty="0">
                <a:solidFill>
                  <a:srgbClr val="000000"/>
                </a:solidFill>
                <a:latin typeface="Arial" charset="0"/>
              </a:endParaRPr>
            </a:p>
          </p:txBody>
        </p:sp>
        <p:sp>
          <p:nvSpPr>
            <p:cNvPr id="53272" name="Text Box 22"/>
            <p:cNvSpPr txBox="1">
              <a:spLocks noChangeArrowheads="1"/>
            </p:cNvSpPr>
            <p:nvPr/>
          </p:nvSpPr>
          <p:spPr bwMode="auto">
            <a:xfrm>
              <a:off x="4471989" y="7197427"/>
              <a:ext cx="1017872" cy="3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600" dirty="0">
                  <a:solidFill>
                    <a:srgbClr val="000000"/>
                  </a:solidFill>
                  <a:latin typeface="Arial" charset="0"/>
                </a:rPr>
                <a:t>125 </a:t>
              </a:r>
              <a:r>
                <a:rPr lang="ru-RU" altLang="de-DE" sz="1600" dirty="0" smtClean="0">
                  <a:solidFill>
                    <a:srgbClr val="000000"/>
                  </a:solidFill>
                  <a:latin typeface="Arial" charset="0"/>
                </a:rPr>
                <a:t>мм</a:t>
              </a:r>
              <a:r>
                <a:rPr lang="de-DE" altLang="de-DE" sz="1600" dirty="0" smtClean="0">
                  <a:solidFill>
                    <a:srgbClr val="000000"/>
                  </a:solidFill>
                  <a:latin typeface="Arial" charset="0"/>
                </a:rPr>
                <a:t> </a:t>
              </a:r>
              <a:endParaRPr lang="de-DE" altLang="de-DE" sz="1600" dirty="0">
                <a:solidFill>
                  <a:srgbClr val="000000"/>
                </a:solidFill>
                <a:latin typeface="Arial" charset="0"/>
              </a:endParaRPr>
            </a:p>
          </p:txBody>
        </p:sp>
        <p:sp>
          <p:nvSpPr>
            <p:cNvPr id="53273" name="Text Box 23"/>
            <p:cNvSpPr txBox="1">
              <a:spLocks noChangeArrowheads="1"/>
            </p:cNvSpPr>
            <p:nvPr/>
          </p:nvSpPr>
          <p:spPr bwMode="auto">
            <a:xfrm>
              <a:off x="5778501" y="7192963"/>
              <a:ext cx="1223123" cy="37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600" dirty="0">
                  <a:solidFill>
                    <a:srgbClr val="000000"/>
                  </a:solidFill>
                  <a:latin typeface="Arial" charset="0"/>
                </a:rPr>
                <a:t>„2400“ </a:t>
              </a:r>
              <a:r>
                <a:rPr lang="ru-RU" altLang="de-DE" sz="1600" dirty="0" smtClean="0">
                  <a:solidFill>
                    <a:srgbClr val="000000"/>
                  </a:solidFill>
                  <a:latin typeface="Arial" charset="0"/>
                </a:rPr>
                <a:t>мм</a:t>
              </a:r>
              <a:endParaRPr lang="de-DE" altLang="de-DE" sz="1600" dirty="0">
                <a:solidFill>
                  <a:srgbClr val="000000"/>
                </a:solidFill>
                <a:latin typeface="Arial" charset="0"/>
              </a:endParaRPr>
            </a:p>
          </p:txBody>
        </p:sp>
        <p:sp>
          <p:nvSpPr>
            <p:cNvPr id="53274" name="Oval 25"/>
            <p:cNvSpPr>
              <a:spLocks noChangeArrowheads="1"/>
            </p:cNvSpPr>
            <p:nvPr/>
          </p:nvSpPr>
          <p:spPr bwMode="auto">
            <a:xfrm rot="5400000">
              <a:off x="4322763" y="5524500"/>
              <a:ext cx="923925" cy="714375"/>
            </a:xfrm>
            <a:prstGeom prst="ellipse">
              <a:avLst/>
            </a:prstGeom>
            <a:solidFill>
              <a:srgbClr val="00FFCC">
                <a:alpha val="53725"/>
              </a:srgbClr>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endParaRPr lang="de-DE" altLang="de-DE" smtClean="0">
                <a:solidFill>
                  <a:srgbClr val="000000"/>
                </a:solidFill>
              </a:endParaRPr>
            </a:p>
          </p:txBody>
        </p:sp>
        <p:sp>
          <p:nvSpPr>
            <p:cNvPr id="53275" name="Oval 26"/>
            <p:cNvSpPr>
              <a:spLocks noChangeArrowheads="1"/>
            </p:cNvSpPr>
            <p:nvPr/>
          </p:nvSpPr>
          <p:spPr bwMode="auto">
            <a:xfrm rot="-1200000">
              <a:off x="2005013" y="5878513"/>
              <a:ext cx="890587" cy="671512"/>
            </a:xfrm>
            <a:prstGeom prst="ellipse">
              <a:avLst/>
            </a:prstGeom>
            <a:solidFill>
              <a:srgbClr val="00FFCC">
                <a:alpha val="53725"/>
              </a:srgbClr>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endParaRPr lang="de-DE" altLang="de-DE" smtClean="0">
                <a:solidFill>
                  <a:srgbClr val="000000"/>
                </a:solidFill>
              </a:endParaRPr>
            </a:p>
          </p:txBody>
        </p:sp>
        <p:sp>
          <p:nvSpPr>
            <p:cNvPr id="53276" name="Oval 27"/>
            <p:cNvSpPr>
              <a:spLocks noChangeArrowheads="1"/>
            </p:cNvSpPr>
            <p:nvPr/>
          </p:nvSpPr>
          <p:spPr bwMode="auto">
            <a:xfrm rot="5400000">
              <a:off x="4595019" y="5190331"/>
              <a:ext cx="1092200" cy="712788"/>
            </a:xfrm>
            <a:prstGeom prst="ellipse">
              <a:avLst/>
            </a:prstGeom>
            <a:solidFill>
              <a:srgbClr val="00FFCC">
                <a:alpha val="53725"/>
              </a:srgbClr>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endParaRPr lang="de-DE" altLang="de-DE" smtClean="0">
                <a:solidFill>
                  <a:srgbClr val="000000"/>
                </a:solidFill>
              </a:endParaRPr>
            </a:p>
          </p:txBody>
        </p:sp>
        <p:sp>
          <p:nvSpPr>
            <p:cNvPr id="53277" name="Oval 28"/>
            <p:cNvSpPr>
              <a:spLocks noChangeArrowheads="1"/>
            </p:cNvSpPr>
            <p:nvPr/>
          </p:nvSpPr>
          <p:spPr bwMode="auto">
            <a:xfrm rot="5400000">
              <a:off x="5926931" y="4090194"/>
              <a:ext cx="790575" cy="712788"/>
            </a:xfrm>
            <a:prstGeom prst="ellipse">
              <a:avLst/>
            </a:prstGeom>
            <a:solidFill>
              <a:srgbClr val="FF0000">
                <a:alpha val="54117"/>
              </a:srgbClr>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63366" eaLnBrk="0" fontAlgn="base" hangingPunct="0">
                <a:spcBef>
                  <a:spcPct val="0"/>
                </a:spcBef>
                <a:spcAft>
                  <a:spcPct val="0"/>
                </a:spcAft>
              </a:pPr>
              <a:endParaRPr lang="de-DE" altLang="de-DE" smtClean="0">
                <a:solidFill>
                  <a:srgbClr val="000000"/>
                </a:solidFill>
              </a:endParaRPr>
            </a:p>
          </p:txBody>
        </p:sp>
        <p:sp>
          <p:nvSpPr>
            <p:cNvPr id="53278" name="Text Box 31"/>
            <p:cNvSpPr txBox="1">
              <a:spLocks noChangeArrowheads="1"/>
            </p:cNvSpPr>
            <p:nvPr/>
          </p:nvSpPr>
          <p:spPr bwMode="auto">
            <a:xfrm>
              <a:off x="5226051" y="2921000"/>
              <a:ext cx="2849865" cy="9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endParaRPr lang="de-DE" altLang="de-DE" sz="1700" b="1" dirty="0">
                <a:solidFill>
                  <a:srgbClr val="000000"/>
                </a:solidFill>
                <a:latin typeface="Arial" charset="0"/>
              </a:endParaRPr>
            </a:p>
            <a:p>
              <a:pPr fontAlgn="base">
                <a:spcBef>
                  <a:spcPct val="0"/>
                </a:spcBef>
                <a:spcAft>
                  <a:spcPct val="0"/>
                </a:spcAft>
              </a:pPr>
              <a:r>
                <a:rPr lang="ru-RU" altLang="de-DE" sz="1700" b="1" dirty="0" smtClean="0">
                  <a:solidFill>
                    <a:srgbClr val="000000"/>
                  </a:solidFill>
                  <a:latin typeface="Arial" charset="0"/>
                </a:rPr>
                <a:t>Контейнерная фанера </a:t>
              </a:r>
            </a:p>
            <a:p>
              <a:pPr fontAlgn="base">
                <a:spcBef>
                  <a:spcPct val="0"/>
                </a:spcBef>
                <a:spcAft>
                  <a:spcPct val="0"/>
                </a:spcAft>
              </a:pPr>
              <a:r>
                <a:rPr lang="ru-RU" altLang="de-DE" sz="1700" b="1" dirty="0" smtClean="0">
                  <a:solidFill>
                    <a:srgbClr val="000000"/>
                  </a:solidFill>
                  <a:latin typeface="Arial" charset="0"/>
                </a:rPr>
                <a:t>толщиной 28мм</a:t>
              </a:r>
              <a:endParaRPr lang="de-DE" altLang="de-DE" sz="1700" b="1" dirty="0">
                <a:solidFill>
                  <a:srgbClr val="000000"/>
                </a:solidFill>
                <a:latin typeface="Arial" charset="0"/>
              </a:endParaRPr>
            </a:p>
          </p:txBody>
        </p:sp>
        <p:sp>
          <p:nvSpPr>
            <p:cNvPr id="53279" name="Text Box 32"/>
            <p:cNvSpPr txBox="1">
              <a:spLocks noChangeArrowheads="1"/>
            </p:cNvSpPr>
            <p:nvPr/>
          </p:nvSpPr>
          <p:spPr bwMode="auto">
            <a:xfrm>
              <a:off x="4433888" y="4505324"/>
              <a:ext cx="1757351" cy="39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700" b="1" dirty="0">
                  <a:solidFill>
                    <a:srgbClr val="000000"/>
                  </a:solidFill>
                  <a:latin typeface="Arial" charset="0"/>
                </a:rPr>
                <a:t>OSB </a:t>
              </a:r>
              <a:r>
                <a:rPr lang="ru-RU" altLang="de-DE" sz="1700" b="1" dirty="0" smtClean="0">
                  <a:solidFill>
                    <a:srgbClr val="000000"/>
                  </a:solidFill>
                  <a:latin typeface="Arial" charset="0"/>
                </a:rPr>
                <a:t>из США</a:t>
              </a:r>
              <a:endParaRPr lang="de-DE" altLang="de-DE" sz="1700" b="1" dirty="0">
                <a:solidFill>
                  <a:srgbClr val="000000"/>
                </a:solidFill>
                <a:latin typeface="Arial" charset="0"/>
              </a:endParaRPr>
            </a:p>
          </p:txBody>
        </p:sp>
        <p:sp>
          <p:nvSpPr>
            <p:cNvPr id="53280" name="Text Box 33"/>
            <p:cNvSpPr txBox="1">
              <a:spLocks noChangeArrowheads="1"/>
            </p:cNvSpPr>
            <p:nvPr/>
          </p:nvSpPr>
          <p:spPr bwMode="auto">
            <a:xfrm>
              <a:off x="1238338" y="5295900"/>
              <a:ext cx="1755688" cy="39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ru-RU" altLang="de-DE" sz="1700" b="1" dirty="0" err="1" smtClean="0">
                  <a:solidFill>
                    <a:srgbClr val="000000"/>
                  </a:solidFill>
                  <a:latin typeface="Arial" charset="0"/>
                </a:rPr>
                <a:t>Строит.ДСП</a:t>
              </a:r>
              <a:endParaRPr lang="de-DE" altLang="de-DE" sz="1700" b="1" dirty="0">
                <a:solidFill>
                  <a:srgbClr val="000000"/>
                </a:solidFill>
                <a:latin typeface="Arial" charset="0"/>
              </a:endParaRPr>
            </a:p>
          </p:txBody>
        </p:sp>
        <p:sp>
          <p:nvSpPr>
            <p:cNvPr id="53281" name="Text Box 34"/>
            <p:cNvSpPr txBox="1">
              <a:spLocks noChangeArrowheads="1"/>
            </p:cNvSpPr>
            <p:nvPr/>
          </p:nvSpPr>
          <p:spPr bwMode="auto">
            <a:xfrm>
              <a:off x="2982913" y="5010149"/>
              <a:ext cx="2217746" cy="67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377" tIns="55189" rIns="110377" bIns="55189">
              <a:spAutoFit/>
            </a:bodyPr>
            <a:lstStyle>
              <a:lvl1pPr defTabSz="1103313">
                <a:defRPr sz="2400">
                  <a:solidFill>
                    <a:schemeClr val="tx1"/>
                  </a:solidFill>
                  <a:latin typeface="Times New Roman" pitchFamily="18" charset="0"/>
                </a:defRPr>
              </a:lvl1pPr>
              <a:lvl2pPr marL="742950" indent="-285750" defTabSz="1103313">
                <a:defRPr sz="2400">
                  <a:solidFill>
                    <a:schemeClr val="tx1"/>
                  </a:solidFill>
                  <a:latin typeface="Times New Roman" pitchFamily="18" charset="0"/>
                </a:defRPr>
              </a:lvl2pPr>
              <a:lvl3pPr marL="1143000" indent="-228600" defTabSz="1103313">
                <a:defRPr sz="2400">
                  <a:solidFill>
                    <a:schemeClr val="tx1"/>
                  </a:solidFill>
                  <a:latin typeface="Times New Roman" pitchFamily="18" charset="0"/>
                </a:defRPr>
              </a:lvl3pPr>
              <a:lvl4pPr marL="1600200" indent="-228600" defTabSz="1103313">
                <a:defRPr sz="2400">
                  <a:solidFill>
                    <a:schemeClr val="tx1"/>
                  </a:solidFill>
                  <a:latin typeface="Times New Roman" pitchFamily="18" charset="0"/>
                </a:defRPr>
              </a:lvl4pPr>
              <a:lvl5pPr marL="2057400" indent="-228600" defTabSz="1103313">
                <a:defRPr sz="2400">
                  <a:solidFill>
                    <a:schemeClr val="tx1"/>
                  </a:solidFill>
                  <a:latin typeface="Times New Roman" pitchFamily="18" charset="0"/>
                </a:defRPr>
              </a:lvl5pPr>
              <a:lvl6pPr marL="2514600" indent="-228600" defTabSz="1103313" eaLnBrk="0" fontAlgn="base" hangingPunct="0">
                <a:spcBef>
                  <a:spcPct val="0"/>
                </a:spcBef>
                <a:spcAft>
                  <a:spcPct val="0"/>
                </a:spcAft>
                <a:defRPr sz="2400">
                  <a:solidFill>
                    <a:schemeClr val="tx1"/>
                  </a:solidFill>
                  <a:latin typeface="Times New Roman" pitchFamily="18" charset="0"/>
                </a:defRPr>
              </a:lvl6pPr>
              <a:lvl7pPr marL="2971800" indent="-228600" defTabSz="1103313" eaLnBrk="0" fontAlgn="base" hangingPunct="0">
                <a:spcBef>
                  <a:spcPct val="0"/>
                </a:spcBef>
                <a:spcAft>
                  <a:spcPct val="0"/>
                </a:spcAft>
                <a:defRPr sz="2400">
                  <a:solidFill>
                    <a:schemeClr val="tx1"/>
                  </a:solidFill>
                  <a:latin typeface="Times New Roman" pitchFamily="18" charset="0"/>
                </a:defRPr>
              </a:lvl7pPr>
              <a:lvl8pPr marL="3429000" indent="-228600" defTabSz="1103313" eaLnBrk="0" fontAlgn="base" hangingPunct="0">
                <a:spcBef>
                  <a:spcPct val="0"/>
                </a:spcBef>
                <a:spcAft>
                  <a:spcPct val="0"/>
                </a:spcAft>
                <a:defRPr sz="2400">
                  <a:solidFill>
                    <a:schemeClr val="tx1"/>
                  </a:solidFill>
                  <a:latin typeface="Times New Roman" pitchFamily="18" charset="0"/>
                </a:defRPr>
              </a:lvl8pPr>
              <a:lvl9pPr marL="3886200" indent="-228600" defTabSz="1103313"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de-DE" altLang="de-DE" sz="1700" b="1" dirty="0">
                  <a:solidFill>
                    <a:srgbClr val="000000"/>
                  </a:solidFill>
                  <a:latin typeface="Arial" charset="0"/>
                </a:rPr>
                <a:t>OSB </a:t>
              </a:r>
              <a:r>
                <a:rPr lang="ru-RU" altLang="de-DE" sz="1700" b="1" dirty="0" smtClean="0">
                  <a:solidFill>
                    <a:srgbClr val="000000"/>
                  </a:solidFill>
                  <a:latin typeface="Arial" charset="0"/>
                </a:rPr>
                <a:t>из Европы и Китая</a:t>
              </a:r>
              <a:endParaRPr lang="de-DE" altLang="de-DE" sz="1700" b="1" dirty="0">
                <a:solidFill>
                  <a:srgbClr val="000000"/>
                </a:solidFill>
                <a:latin typeface="Arial" charset="0"/>
              </a:endParaRPr>
            </a:p>
          </p:txBody>
        </p:sp>
      </p:grpSp>
      <p:sp>
        <p:nvSpPr>
          <p:cNvPr id="53252" name="Titel 1"/>
          <p:cNvSpPr>
            <a:spLocks noGrp="1"/>
          </p:cNvSpPr>
          <p:nvPr>
            <p:ph type="title"/>
          </p:nvPr>
        </p:nvSpPr>
        <p:spPr>
          <a:xfrm>
            <a:off x="786105" y="996167"/>
            <a:ext cx="9623760" cy="748626"/>
          </a:xfrm>
        </p:spPr>
        <p:txBody>
          <a:bodyPr>
            <a:normAutofit/>
          </a:bodyPr>
          <a:lstStyle/>
          <a:p>
            <a:r>
              <a:rPr lang="ru-RU" altLang="de-DE" dirty="0" smtClean="0"/>
              <a:t>Свойства контейнерных плит из фанеры и из </a:t>
            </a:r>
            <a:r>
              <a:rPr lang="de-DE" altLang="de-DE" dirty="0" smtClean="0"/>
              <a:t>OSB</a:t>
            </a:r>
            <a:endParaRPr lang="de-DE" altLang="de-DE" dirty="0"/>
          </a:p>
        </p:txBody>
      </p:sp>
      <p:sp>
        <p:nvSpPr>
          <p:cNvPr id="53253" name="Textplatzhalter 3"/>
          <p:cNvSpPr>
            <a:spLocks noGrp="1"/>
          </p:cNvSpPr>
          <p:nvPr>
            <p:ph type="body" sz="quarter" idx="13"/>
          </p:nvPr>
        </p:nvSpPr>
        <p:spPr>
          <a:xfrm>
            <a:off x="817618" y="570095"/>
            <a:ext cx="6273821" cy="201034"/>
          </a:xfrm>
        </p:spPr>
        <p:txBody>
          <a:bodyPr/>
          <a:lstStyle/>
          <a:p>
            <a:endParaRPr lang="de-DE" altLang="de-DE" smtClean="0"/>
          </a:p>
        </p:txBody>
      </p:sp>
    </p:spTree>
    <p:extLst>
      <p:ext uri="{BB962C8B-B14F-4D97-AF65-F5344CB8AC3E}">
        <p14:creationId xmlns:p14="http://schemas.microsoft.com/office/powerpoint/2010/main" val="2598068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720101" y="1996843"/>
            <a:ext cx="4031028" cy="42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07" tIns="41204" rIns="82407" bIns="41204"/>
          <a:lstStyle>
            <a:lvl1pPr defTabSz="1103313">
              <a:tabLst>
                <a:tab pos="287338" algn="l"/>
                <a:tab pos="665163" algn="l"/>
              </a:tabLst>
              <a:defRPr sz="2400">
                <a:solidFill>
                  <a:schemeClr val="tx1"/>
                </a:solidFill>
                <a:latin typeface="Times New Roman" pitchFamily="18" charset="0"/>
              </a:defRPr>
            </a:lvl1pPr>
            <a:lvl2pPr marL="742950" indent="-285750" defTabSz="1103313">
              <a:tabLst>
                <a:tab pos="287338" algn="l"/>
                <a:tab pos="665163" algn="l"/>
              </a:tabLst>
              <a:defRPr sz="2400">
                <a:solidFill>
                  <a:schemeClr val="tx1"/>
                </a:solidFill>
                <a:latin typeface="Times New Roman" pitchFamily="18" charset="0"/>
              </a:defRPr>
            </a:lvl2pPr>
            <a:lvl3pPr marL="1143000" indent="-228600" defTabSz="1103313">
              <a:tabLst>
                <a:tab pos="287338" algn="l"/>
                <a:tab pos="665163" algn="l"/>
              </a:tabLst>
              <a:defRPr sz="2400">
                <a:solidFill>
                  <a:schemeClr val="tx1"/>
                </a:solidFill>
                <a:latin typeface="Times New Roman" pitchFamily="18" charset="0"/>
              </a:defRPr>
            </a:lvl3pPr>
            <a:lvl4pPr marL="1600200" indent="-228600" defTabSz="1103313">
              <a:tabLst>
                <a:tab pos="287338" algn="l"/>
                <a:tab pos="665163" algn="l"/>
              </a:tabLst>
              <a:defRPr sz="2400">
                <a:solidFill>
                  <a:schemeClr val="tx1"/>
                </a:solidFill>
                <a:latin typeface="Times New Roman" pitchFamily="18" charset="0"/>
              </a:defRPr>
            </a:lvl4pPr>
            <a:lvl5pPr marL="2057400" indent="-228600" defTabSz="1103313">
              <a:tabLst>
                <a:tab pos="287338" algn="l"/>
                <a:tab pos="665163"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9pPr>
          </a:lstStyle>
          <a:p>
            <a:pPr eaLnBrk="1" hangingPunct="1">
              <a:spcBef>
                <a:spcPct val="50000"/>
              </a:spcBef>
              <a:buClr>
                <a:srgbClr val="FFCC00"/>
              </a:buClr>
              <a:buSzPct val="140000"/>
              <a:buFont typeface="CommonBullets" pitchFamily="34" charset="2"/>
              <a:buNone/>
            </a:pPr>
            <a:r>
              <a:rPr lang="ru-RU" altLang="de-DE" sz="1700" dirty="0" smtClean="0">
                <a:latin typeface="Arial" charset="0"/>
              </a:rPr>
              <a:t>Бревна (тополь)</a:t>
            </a:r>
            <a:endParaRPr lang="de-DE" altLang="de-DE" sz="1700" dirty="0">
              <a:solidFill>
                <a:schemeClr val="bg2"/>
              </a:solidFill>
              <a:latin typeface="Arial" charset="0"/>
            </a:endParaRPr>
          </a:p>
        </p:txBody>
      </p:sp>
      <p:sp>
        <p:nvSpPr>
          <p:cNvPr id="54275" name="Rectangle 7"/>
          <p:cNvSpPr>
            <a:spLocks noChangeArrowheads="1"/>
          </p:cNvSpPr>
          <p:nvPr/>
        </p:nvSpPr>
        <p:spPr bwMode="auto">
          <a:xfrm>
            <a:off x="5396207" y="2980998"/>
            <a:ext cx="4031027" cy="33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07" tIns="41204" rIns="82407" bIns="41204"/>
          <a:lstStyle>
            <a:lvl1pPr defTabSz="1103313">
              <a:tabLst>
                <a:tab pos="287338" algn="l"/>
                <a:tab pos="665163" algn="l"/>
              </a:tabLst>
              <a:defRPr sz="2400">
                <a:solidFill>
                  <a:schemeClr val="tx1"/>
                </a:solidFill>
                <a:latin typeface="Times New Roman" pitchFamily="18" charset="0"/>
              </a:defRPr>
            </a:lvl1pPr>
            <a:lvl2pPr marL="742950" indent="-285750" defTabSz="1103313">
              <a:tabLst>
                <a:tab pos="287338" algn="l"/>
                <a:tab pos="665163" algn="l"/>
              </a:tabLst>
              <a:defRPr sz="2400">
                <a:solidFill>
                  <a:schemeClr val="tx1"/>
                </a:solidFill>
                <a:latin typeface="Times New Roman" pitchFamily="18" charset="0"/>
              </a:defRPr>
            </a:lvl2pPr>
            <a:lvl3pPr marL="1143000" indent="-228600" defTabSz="1103313">
              <a:tabLst>
                <a:tab pos="287338" algn="l"/>
                <a:tab pos="665163" algn="l"/>
              </a:tabLst>
              <a:defRPr sz="2400">
                <a:solidFill>
                  <a:schemeClr val="tx1"/>
                </a:solidFill>
                <a:latin typeface="Times New Roman" pitchFamily="18" charset="0"/>
              </a:defRPr>
            </a:lvl3pPr>
            <a:lvl4pPr marL="1600200" indent="-228600" defTabSz="1103313">
              <a:tabLst>
                <a:tab pos="287338" algn="l"/>
                <a:tab pos="665163" algn="l"/>
              </a:tabLst>
              <a:defRPr sz="2400">
                <a:solidFill>
                  <a:schemeClr val="tx1"/>
                </a:solidFill>
                <a:latin typeface="Times New Roman" pitchFamily="18" charset="0"/>
              </a:defRPr>
            </a:lvl4pPr>
            <a:lvl5pPr marL="2057400" indent="-228600" defTabSz="1103313">
              <a:tabLst>
                <a:tab pos="287338" algn="l"/>
                <a:tab pos="665163"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9pPr>
          </a:lstStyle>
          <a:p>
            <a:pPr eaLnBrk="1" hangingPunct="1">
              <a:spcBef>
                <a:spcPct val="50000"/>
              </a:spcBef>
              <a:buClr>
                <a:srgbClr val="FFCC00"/>
              </a:buClr>
              <a:buSzPct val="140000"/>
              <a:buFont typeface="CommonBullets" pitchFamily="34" charset="2"/>
              <a:buNone/>
            </a:pPr>
            <a:r>
              <a:rPr lang="ru-RU" altLang="de-DE" sz="1700" dirty="0" smtClean="0">
                <a:latin typeface="Arial" charset="0"/>
              </a:rPr>
              <a:t>Подача бревен</a:t>
            </a:r>
            <a:endParaRPr lang="de-DE" altLang="de-DE" sz="1700" dirty="0">
              <a:solidFill>
                <a:schemeClr val="bg2"/>
              </a:solidFill>
              <a:latin typeface="Arial" charset="0"/>
            </a:endParaRPr>
          </a:p>
        </p:txBody>
      </p:sp>
      <p:pic>
        <p:nvPicPr>
          <p:cNvPr id="54276" name="Picture 6" descr="C:\my files\word\Besuchsberichte\osb\Baoyan_OSB_China_kombination_MDF\inbetriebnahme\bilder\DSCF13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9720" y="3330557"/>
            <a:ext cx="4767624" cy="35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7" descr="C:\my files\word\Besuchsberichte\osb\kangxing\inbetriebnhame OSB\Bilder Anlage\haas\IMG_08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15" y="2419914"/>
            <a:ext cx="4269559" cy="320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itel 1"/>
          <p:cNvSpPr>
            <a:spLocks noGrp="1"/>
          </p:cNvSpPr>
          <p:nvPr>
            <p:ph type="title"/>
          </p:nvPr>
        </p:nvSpPr>
        <p:spPr>
          <a:xfrm>
            <a:off x="795110" y="1047176"/>
            <a:ext cx="9623760" cy="646608"/>
          </a:xfrm>
        </p:spPr>
        <p:txBody>
          <a:bodyPr>
            <a:normAutofit/>
          </a:bodyPr>
          <a:lstStyle/>
          <a:p>
            <a:r>
              <a:rPr lang="ru-RU" altLang="de-DE" dirty="0" smtClean="0"/>
              <a:t>Завод по производству плиты </a:t>
            </a:r>
            <a:r>
              <a:rPr lang="de-DE" altLang="de-DE" dirty="0" smtClean="0"/>
              <a:t>OSB </a:t>
            </a:r>
            <a:r>
              <a:rPr lang="ru-RU" altLang="de-DE" dirty="0" smtClean="0"/>
              <a:t>для контейнеров</a:t>
            </a:r>
            <a:endParaRPr lang="de-DE" altLang="de-DE" dirty="0"/>
          </a:p>
        </p:txBody>
      </p:sp>
      <p:sp>
        <p:nvSpPr>
          <p:cNvPr id="54279" name="Textplatzhalter 3"/>
          <p:cNvSpPr>
            <a:spLocks noGrp="1"/>
          </p:cNvSpPr>
          <p:nvPr>
            <p:ph type="body" sz="quarter" idx="13"/>
          </p:nvPr>
        </p:nvSpPr>
        <p:spPr>
          <a:xfrm>
            <a:off x="817617" y="570095"/>
            <a:ext cx="6273821" cy="201034"/>
          </a:xfrm>
        </p:spPr>
        <p:txBody>
          <a:bodyPr/>
          <a:lstStyle/>
          <a:p>
            <a:endParaRPr lang="de-DE" altLang="de-DE" smtClean="0"/>
          </a:p>
        </p:txBody>
      </p:sp>
    </p:spTree>
    <p:extLst>
      <p:ext uri="{BB962C8B-B14F-4D97-AF65-F5344CB8AC3E}">
        <p14:creationId xmlns:p14="http://schemas.microsoft.com/office/powerpoint/2010/main" val="348632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ChangeArrowheads="1"/>
          </p:cNvSpPr>
          <p:nvPr/>
        </p:nvSpPr>
        <p:spPr bwMode="auto">
          <a:xfrm>
            <a:off x="630082" y="879153"/>
            <a:ext cx="9073188" cy="129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31" tIns="41216" rIns="82431" bIns="41216"/>
          <a:lstStyle>
            <a:lvl1pPr defTabSz="1103313">
              <a:tabLst>
                <a:tab pos="1524000" algn="l"/>
              </a:tabLst>
              <a:defRPr sz="2400">
                <a:solidFill>
                  <a:schemeClr val="tx1"/>
                </a:solidFill>
                <a:latin typeface="Times New Roman" pitchFamily="18" charset="0"/>
              </a:defRPr>
            </a:lvl1pPr>
            <a:lvl2pPr marL="742950" indent="-285750" defTabSz="1103313">
              <a:tabLst>
                <a:tab pos="1524000" algn="l"/>
              </a:tabLst>
              <a:defRPr sz="2400">
                <a:solidFill>
                  <a:schemeClr val="tx1"/>
                </a:solidFill>
                <a:latin typeface="Times New Roman" pitchFamily="18" charset="0"/>
              </a:defRPr>
            </a:lvl2pPr>
            <a:lvl3pPr marL="1143000" indent="-228600" defTabSz="1103313">
              <a:tabLst>
                <a:tab pos="1524000" algn="l"/>
              </a:tabLst>
              <a:defRPr sz="2400">
                <a:solidFill>
                  <a:schemeClr val="tx1"/>
                </a:solidFill>
                <a:latin typeface="Times New Roman" pitchFamily="18" charset="0"/>
              </a:defRPr>
            </a:lvl3pPr>
            <a:lvl4pPr marL="1600200" indent="-228600" defTabSz="1103313">
              <a:tabLst>
                <a:tab pos="1524000" algn="l"/>
              </a:tabLst>
              <a:defRPr sz="2400">
                <a:solidFill>
                  <a:schemeClr val="tx1"/>
                </a:solidFill>
                <a:latin typeface="Times New Roman" pitchFamily="18" charset="0"/>
              </a:defRPr>
            </a:lvl4pPr>
            <a:lvl5pPr marL="2057400" indent="-228600" defTabSz="1103313">
              <a:tabLst>
                <a:tab pos="1524000"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9pPr>
          </a:lstStyle>
          <a:p>
            <a:pPr eaLnBrk="0" fontAlgn="base" hangingPunct="0">
              <a:spcBef>
                <a:spcPct val="0"/>
              </a:spcBef>
              <a:spcAft>
                <a:spcPct val="0"/>
              </a:spcAft>
            </a:pPr>
            <a:r>
              <a:rPr lang="de-DE" altLang="de-DE" smtClean="0">
                <a:solidFill>
                  <a:srgbClr val="FFFFFF"/>
                </a:solidFill>
                <a:latin typeface="Arial Black" pitchFamily="34" charset="0"/>
              </a:rPr>
              <a:t>Kangxin  Fabrik</a:t>
            </a:r>
            <a:endParaRPr lang="de-DE" altLang="de-DE" sz="5000">
              <a:solidFill>
                <a:srgbClr val="FFFFFF"/>
              </a:solidFill>
              <a:latin typeface="Arial Black" pitchFamily="34" charset="0"/>
            </a:endParaRPr>
          </a:p>
        </p:txBody>
      </p:sp>
      <p:sp>
        <p:nvSpPr>
          <p:cNvPr id="57347" name="Rectangle 9"/>
          <p:cNvSpPr>
            <a:spLocks noChangeArrowheads="1"/>
          </p:cNvSpPr>
          <p:nvPr/>
        </p:nvSpPr>
        <p:spPr bwMode="auto">
          <a:xfrm>
            <a:off x="522164" y="1980431"/>
            <a:ext cx="5417210" cy="112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31" tIns="41216" rIns="82431" bIns="41216"/>
          <a:lstStyle>
            <a:lvl1pPr defTabSz="1103313">
              <a:tabLst>
                <a:tab pos="287338" algn="l"/>
                <a:tab pos="665163" algn="l"/>
              </a:tabLst>
              <a:defRPr sz="2400">
                <a:solidFill>
                  <a:schemeClr val="tx1"/>
                </a:solidFill>
                <a:latin typeface="Times New Roman" pitchFamily="18" charset="0"/>
              </a:defRPr>
            </a:lvl1pPr>
            <a:lvl2pPr marL="742950" indent="-285750" defTabSz="1103313">
              <a:tabLst>
                <a:tab pos="287338" algn="l"/>
                <a:tab pos="665163" algn="l"/>
              </a:tabLst>
              <a:defRPr sz="2400">
                <a:solidFill>
                  <a:schemeClr val="tx1"/>
                </a:solidFill>
                <a:latin typeface="Times New Roman" pitchFamily="18" charset="0"/>
              </a:defRPr>
            </a:lvl2pPr>
            <a:lvl3pPr marL="1143000" indent="-228600" defTabSz="1103313">
              <a:tabLst>
                <a:tab pos="287338" algn="l"/>
                <a:tab pos="665163" algn="l"/>
              </a:tabLst>
              <a:defRPr sz="2400">
                <a:solidFill>
                  <a:schemeClr val="tx1"/>
                </a:solidFill>
                <a:latin typeface="Times New Roman" pitchFamily="18" charset="0"/>
              </a:defRPr>
            </a:lvl3pPr>
            <a:lvl4pPr marL="1600200" indent="-228600" defTabSz="1103313">
              <a:tabLst>
                <a:tab pos="287338" algn="l"/>
                <a:tab pos="665163" algn="l"/>
              </a:tabLst>
              <a:defRPr sz="2400">
                <a:solidFill>
                  <a:schemeClr val="tx1"/>
                </a:solidFill>
                <a:latin typeface="Times New Roman" pitchFamily="18" charset="0"/>
              </a:defRPr>
            </a:lvl4pPr>
            <a:lvl5pPr marL="2057400" indent="-228600" defTabSz="1103313">
              <a:tabLst>
                <a:tab pos="287338" algn="l"/>
                <a:tab pos="665163"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9pPr>
          </a:lstStyle>
          <a:p>
            <a:pPr fontAlgn="base">
              <a:spcBef>
                <a:spcPct val="50000"/>
              </a:spcBef>
              <a:spcAft>
                <a:spcPct val="0"/>
              </a:spcAft>
              <a:buClr>
                <a:srgbClr val="FFCC00"/>
              </a:buClr>
              <a:buSzPct val="140000"/>
              <a:buFont typeface="CommonBullets" pitchFamily="34" charset="2"/>
              <a:buNone/>
            </a:pPr>
            <a:r>
              <a:rPr lang="ru-RU" altLang="de-DE" sz="1700" dirty="0" smtClean="0">
                <a:solidFill>
                  <a:srgbClr val="000000"/>
                </a:solidFill>
                <a:latin typeface="Arial" charset="0"/>
              </a:rPr>
              <a:t>Формовочный конвейер с системой предварительного прогрева для производства толстой плиты (толщина плиты: </a:t>
            </a:r>
            <a:r>
              <a:rPr lang="de-DE" altLang="de-DE" sz="1700" dirty="0" smtClean="0">
                <a:solidFill>
                  <a:srgbClr val="000000"/>
                </a:solidFill>
                <a:latin typeface="Arial" charset="0"/>
              </a:rPr>
              <a:t>20 </a:t>
            </a:r>
            <a:r>
              <a:rPr lang="de-DE" altLang="de-DE" sz="1700" dirty="0">
                <a:solidFill>
                  <a:srgbClr val="000000"/>
                </a:solidFill>
                <a:latin typeface="Arial" charset="0"/>
              </a:rPr>
              <a:t>– 50 </a:t>
            </a:r>
            <a:r>
              <a:rPr lang="ru-RU" altLang="de-DE" sz="1700" dirty="0" smtClean="0">
                <a:solidFill>
                  <a:srgbClr val="000000"/>
                </a:solidFill>
                <a:latin typeface="Arial" charset="0"/>
              </a:rPr>
              <a:t>мм</a:t>
            </a:r>
            <a:r>
              <a:rPr lang="de-DE" altLang="de-DE" sz="1700" dirty="0" smtClean="0">
                <a:solidFill>
                  <a:srgbClr val="000000"/>
                </a:solidFill>
                <a:latin typeface="Arial" charset="0"/>
              </a:rPr>
              <a:t>)</a:t>
            </a:r>
            <a:endParaRPr lang="de-DE" altLang="de-DE" sz="1700" dirty="0">
              <a:solidFill>
                <a:srgbClr val="000000"/>
              </a:solidFill>
              <a:latin typeface="Arial" charset="0"/>
            </a:endParaRPr>
          </a:p>
        </p:txBody>
      </p:sp>
      <p:pic>
        <p:nvPicPr>
          <p:cNvPr id="5734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76" y="3416077"/>
            <a:ext cx="5141174" cy="288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platzhalter 3"/>
          <p:cNvSpPr>
            <a:spLocks noGrp="1"/>
          </p:cNvSpPr>
          <p:nvPr>
            <p:ph type="body" sz="quarter" idx="13"/>
          </p:nvPr>
        </p:nvSpPr>
        <p:spPr>
          <a:xfrm>
            <a:off x="817614" y="570095"/>
            <a:ext cx="6273821" cy="201034"/>
          </a:xfrm>
        </p:spPr>
        <p:txBody>
          <a:bodyPr/>
          <a:lstStyle/>
          <a:p>
            <a:endParaRPr lang="de-DE" altLang="de-DE" smtClean="0"/>
          </a:p>
        </p:txBody>
      </p:sp>
      <p:pic>
        <p:nvPicPr>
          <p:cNvPr id="57351" name="Picture 2" descr="G:\MyFiles\word\Besuchsberichte\MDF\nengtong_shandong_chipping\IMG-20141123-043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786" y="3089018"/>
            <a:ext cx="4287561" cy="32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Rectangle 9"/>
          <p:cNvSpPr>
            <a:spLocks noChangeArrowheads="1"/>
          </p:cNvSpPr>
          <p:nvPr/>
        </p:nvSpPr>
        <p:spPr bwMode="auto">
          <a:xfrm>
            <a:off x="5723250" y="1991845"/>
            <a:ext cx="5036159" cy="72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31" tIns="41216" rIns="82431" bIns="41216"/>
          <a:lstStyle>
            <a:lvl1pPr defTabSz="1103313">
              <a:tabLst>
                <a:tab pos="287338" algn="l"/>
                <a:tab pos="665163" algn="l"/>
              </a:tabLst>
              <a:defRPr sz="2400">
                <a:solidFill>
                  <a:schemeClr val="tx1"/>
                </a:solidFill>
                <a:latin typeface="Times New Roman" pitchFamily="18" charset="0"/>
              </a:defRPr>
            </a:lvl1pPr>
            <a:lvl2pPr marL="742950" indent="-285750" defTabSz="1103313">
              <a:tabLst>
                <a:tab pos="287338" algn="l"/>
                <a:tab pos="665163" algn="l"/>
              </a:tabLst>
              <a:defRPr sz="2400">
                <a:solidFill>
                  <a:schemeClr val="tx1"/>
                </a:solidFill>
                <a:latin typeface="Times New Roman" pitchFamily="18" charset="0"/>
              </a:defRPr>
            </a:lvl2pPr>
            <a:lvl3pPr marL="1143000" indent="-228600" defTabSz="1103313">
              <a:tabLst>
                <a:tab pos="287338" algn="l"/>
                <a:tab pos="665163" algn="l"/>
              </a:tabLst>
              <a:defRPr sz="2400">
                <a:solidFill>
                  <a:schemeClr val="tx1"/>
                </a:solidFill>
                <a:latin typeface="Times New Roman" pitchFamily="18" charset="0"/>
              </a:defRPr>
            </a:lvl3pPr>
            <a:lvl4pPr marL="1600200" indent="-228600" defTabSz="1103313">
              <a:tabLst>
                <a:tab pos="287338" algn="l"/>
                <a:tab pos="665163" algn="l"/>
              </a:tabLst>
              <a:defRPr sz="2400">
                <a:solidFill>
                  <a:schemeClr val="tx1"/>
                </a:solidFill>
                <a:latin typeface="Times New Roman" pitchFamily="18" charset="0"/>
              </a:defRPr>
            </a:lvl4pPr>
            <a:lvl5pPr marL="2057400" indent="-228600" defTabSz="1103313">
              <a:tabLst>
                <a:tab pos="287338" algn="l"/>
                <a:tab pos="665163"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9pPr>
          </a:lstStyle>
          <a:p>
            <a:pPr fontAlgn="base">
              <a:spcBef>
                <a:spcPct val="50000"/>
              </a:spcBef>
              <a:spcAft>
                <a:spcPct val="0"/>
              </a:spcAft>
              <a:buClr>
                <a:srgbClr val="FFCC00"/>
              </a:buClr>
              <a:buSzPct val="140000"/>
              <a:buFont typeface="CommonBullets" pitchFamily="34" charset="2"/>
              <a:buNone/>
            </a:pPr>
            <a:r>
              <a:rPr lang="ru-RU" altLang="de-DE" sz="1700" dirty="0" smtClean="0">
                <a:solidFill>
                  <a:srgbClr val="000000"/>
                </a:solidFill>
                <a:latin typeface="Arial" charset="0"/>
              </a:rPr>
              <a:t>Система предварительного воздушно-парового прогрева для производства плиты </a:t>
            </a:r>
            <a:r>
              <a:rPr lang="de-DE" altLang="de-DE" sz="1700" dirty="0" smtClean="0">
                <a:solidFill>
                  <a:srgbClr val="000000"/>
                </a:solidFill>
                <a:latin typeface="Arial" charset="0"/>
              </a:rPr>
              <a:t>OSB</a:t>
            </a:r>
            <a:r>
              <a:rPr lang="de-DE" altLang="de-DE" sz="1700" dirty="0">
                <a:solidFill>
                  <a:srgbClr val="000000"/>
                </a:solidFill>
                <a:latin typeface="Arial" charset="0"/>
              </a:rPr>
              <a:t/>
            </a:r>
            <a:br>
              <a:rPr lang="de-DE" altLang="de-DE" sz="1700" dirty="0">
                <a:solidFill>
                  <a:srgbClr val="000000"/>
                </a:solidFill>
                <a:latin typeface="Arial" charset="0"/>
              </a:rPr>
            </a:br>
            <a:endParaRPr lang="de-DE" altLang="de-DE" sz="1700" dirty="0">
              <a:solidFill>
                <a:srgbClr val="000000"/>
              </a:solidFill>
              <a:latin typeface="Arial" charset="0"/>
            </a:endParaRPr>
          </a:p>
        </p:txBody>
      </p:sp>
      <p:sp>
        <p:nvSpPr>
          <p:cNvPr id="2" name="Titel 1"/>
          <p:cNvSpPr>
            <a:spLocks noGrp="1"/>
          </p:cNvSpPr>
          <p:nvPr>
            <p:ph type="title"/>
          </p:nvPr>
        </p:nvSpPr>
        <p:spPr/>
        <p:txBody>
          <a:bodyPr/>
          <a:lstStyle/>
          <a:p>
            <a:r>
              <a:rPr lang="ru-RU" altLang="de-DE" dirty="0" smtClean="0"/>
              <a:t>Завод по производству плиты </a:t>
            </a:r>
            <a:r>
              <a:rPr lang="de-DE" altLang="de-DE" dirty="0" smtClean="0"/>
              <a:t>OSB </a:t>
            </a:r>
            <a:r>
              <a:rPr lang="ru-RU" altLang="de-DE" dirty="0" smtClean="0"/>
              <a:t>для контейнеров</a:t>
            </a:r>
            <a:endParaRPr lang="de-DE" dirty="0"/>
          </a:p>
        </p:txBody>
      </p:sp>
    </p:spTree>
    <p:extLst>
      <p:ext uri="{BB962C8B-B14F-4D97-AF65-F5344CB8AC3E}">
        <p14:creationId xmlns:p14="http://schemas.microsoft.com/office/powerpoint/2010/main" val="2092858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18"/>
          <p:cNvSpPr>
            <a:spLocks noGrp="1" noChangeArrowheads="1"/>
          </p:cNvSpPr>
          <p:nvPr>
            <p:ph type="title"/>
          </p:nvPr>
        </p:nvSpPr>
        <p:spPr/>
        <p:txBody>
          <a:bodyPr>
            <a:normAutofit/>
          </a:bodyPr>
          <a:lstStyle/>
          <a:p>
            <a:r>
              <a:rPr lang="ru-RU" dirty="0"/>
              <a:t>Предприятие</a:t>
            </a:r>
            <a:endParaRPr lang="de-DE" dirty="0" smtClean="0"/>
          </a:p>
        </p:txBody>
      </p:sp>
      <p:sp>
        <p:nvSpPr>
          <p:cNvPr id="2" name="Inhaltsplatzhalter 1"/>
          <p:cNvSpPr>
            <a:spLocks noGrp="1"/>
          </p:cNvSpPr>
          <p:nvPr>
            <p:ph idx="1"/>
          </p:nvPr>
        </p:nvSpPr>
        <p:spPr>
          <a:xfrm>
            <a:off x="534670" y="1764296"/>
            <a:ext cx="6324198" cy="4990084"/>
          </a:xfrm>
        </p:spPr>
        <p:txBody>
          <a:bodyPr>
            <a:normAutofit lnSpcReduction="10000"/>
          </a:bodyPr>
          <a:lstStyle/>
          <a:p>
            <a:pPr marL="0" indent="0">
              <a:buNone/>
            </a:pPr>
            <a:r>
              <a:rPr lang="ru-RU" dirty="0"/>
              <a:t>Группа компаний </a:t>
            </a:r>
            <a:r>
              <a:rPr lang="ru-RU" dirty="0" smtClean="0"/>
              <a:t>«</a:t>
            </a:r>
            <a:r>
              <a:rPr lang="ru-RU" smtClean="0"/>
              <a:t>Диффенбахер» </a:t>
            </a:r>
            <a:r>
              <a:rPr lang="ru-RU" dirty="0"/>
              <a:t>на сегодняшний день является одним из ведущих в мире производителей комплектных технологических линий для производства древесных плит, а также оборудования и систем для автомобильной промышленности.</a:t>
            </a:r>
            <a:endParaRPr lang="de-DE" dirty="0"/>
          </a:p>
          <a:p>
            <a:pPr marL="0" indent="0">
              <a:buNone/>
            </a:pPr>
            <a:endParaRPr lang="de-DE" dirty="0"/>
          </a:p>
          <a:p>
            <a:pPr marL="0" indent="0">
              <a:buNone/>
            </a:pPr>
            <a:r>
              <a:rPr lang="ru-RU" dirty="0"/>
              <a:t>Мы поставляем из одних рук прессы и прочее оборудование в составе наших комплектных линий, сердцем которых является система прессования, а также разрабатываем внутри нашей группы новые компоненты, являющиеся основополагающими для технологического процесса.</a:t>
            </a:r>
            <a:endParaRPr lang="de-DE" dirty="0"/>
          </a:p>
          <a:p>
            <a:endParaRPr lang="de-DE" dirty="0"/>
          </a:p>
          <a:p>
            <a:pPr marL="0" indent="0">
              <a:buNone/>
            </a:pPr>
            <a:r>
              <a:rPr lang="ru-RU" dirty="0"/>
              <a:t>Наше третье подразделение </a:t>
            </a:r>
            <a:r>
              <a:rPr lang="de-DE" dirty="0"/>
              <a:t>„</a:t>
            </a:r>
            <a:r>
              <a:rPr lang="ru-RU" dirty="0"/>
              <a:t>Вторичная переработка</a:t>
            </a:r>
            <a:r>
              <a:rPr lang="de-DE" dirty="0"/>
              <a:t>“</a:t>
            </a:r>
            <a:r>
              <a:rPr lang="ru-RU" dirty="0"/>
              <a:t> занимается разработкой и реализацией комплектных производственных линий для подготовки и переработки вторичного сырья.</a:t>
            </a:r>
            <a:endParaRPr lang="de-DE" dirty="0"/>
          </a:p>
          <a:p>
            <a:pPr marL="0" indent="0">
              <a:buNone/>
            </a:pPr>
            <a:endParaRPr lang="de-DE" dirty="0"/>
          </a:p>
        </p:txBody>
      </p:sp>
      <p:sp>
        <p:nvSpPr>
          <p:cNvPr id="5" name="Textplatzhalter 4"/>
          <p:cNvSpPr>
            <a:spLocks noGrp="1"/>
          </p:cNvSpPr>
          <p:nvPr>
            <p:ph type="body" sz="quarter" idx="13"/>
          </p:nvPr>
        </p:nvSpPr>
        <p:spPr/>
        <p:txBody>
          <a:bodyPr/>
          <a:lstStyle/>
          <a:p>
            <a:endParaRPr lang="de-DE"/>
          </a:p>
        </p:txBody>
      </p:sp>
      <p:pic>
        <p:nvPicPr>
          <p:cNvPr id="4" name="Grafik 3"/>
          <p:cNvPicPr preferRelativeResize="0">
            <a:picLocks/>
          </p:cNvPicPr>
          <p:nvPr/>
        </p:nvPicPr>
        <p:blipFill rotWithShape="1">
          <a:blip r:embed="rId2" cstate="print">
            <a:extLst>
              <a:ext uri="{28A0092B-C50C-407E-A947-70E740481C1C}">
                <a14:useLocalDpi xmlns:a14="http://schemas.microsoft.com/office/drawing/2010/main"/>
              </a:ext>
            </a:extLst>
          </a:blip>
          <a:srcRect/>
          <a:stretch/>
        </p:blipFill>
        <p:spPr>
          <a:xfrm>
            <a:off x="7026665" y="3276157"/>
            <a:ext cx="3229831" cy="1620000"/>
          </a:xfrm>
          <a:prstGeom prst="rect">
            <a:avLst/>
          </a:prstGeom>
        </p:spPr>
      </p:pic>
      <p:pic>
        <p:nvPicPr>
          <p:cNvPr id="8" name="Grafik 7"/>
          <p:cNvPicPr preferRelativeResize="0">
            <a:picLocks/>
          </p:cNvPicPr>
          <p:nvPr/>
        </p:nvPicPr>
        <p:blipFill rotWithShape="1">
          <a:blip r:embed="rId3" cstate="print">
            <a:extLst>
              <a:ext uri="{28A0092B-C50C-407E-A947-70E740481C1C}">
                <a14:useLocalDpi xmlns:a14="http://schemas.microsoft.com/office/drawing/2010/main"/>
              </a:ext>
            </a:extLst>
          </a:blip>
          <a:srcRect/>
          <a:stretch/>
        </p:blipFill>
        <p:spPr>
          <a:xfrm>
            <a:off x="7028689" y="5018490"/>
            <a:ext cx="3233155" cy="1620000"/>
          </a:xfrm>
          <a:prstGeom prst="rect">
            <a:avLst/>
          </a:prstGeom>
        </p:spPr>
      </p:pic>
      <p:pic>
        <p:nvPicPr>
          <p:cNvPr id="7" name="Grafik 6"/>
          <p:cNvPicPr preferRelativeResize="0">
            <a:picLocks/>
          </p:cNvPicPr>
          <p:nvPr/>
        </p:nvPicPr>
        <p:blipFill rotWithShape="1">
          <a:blip r:embed="rId4" cstate="print">
            <a:extLst>
              <a:ext uri="{28A0092B-C50C-407E-A947-70E740481C1C}">
                <a14:useLocalDpi xmlns:a14="http://schemas.microsoft.com/office/drawing/2010/main"/>
              </a:ext>
            </a:extLst>
          </a:blip>
          <a:srcRect/>
          <a:stretch/>
        </p:blipFill>
        <p:spPr>
          <a:xfrm>
            <a:off x="7024641" y="1548383"/>
            <a:ext cx="3235180" cy="1620000"/>
          </a:xfrm>
          <a:prstGeom prst="rect">
            <a:avLst/>
          </a:prstGeom>
        </p:spPr>
      </p:pic>
    </p:spTree>
    <p:extLst>
      <p:ext uri="{BB962C8B-B14F-4D97-AF65-F5344CB8AC3E}">
        <p14:creationId xmlns:p14="http://schemas.microsoft.com/office/powerpoint/2010/main" val="3887797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ChangeArrowheads="1"/>
          </p:cNvSpPr>
          <p:nvPr/>
        </p:nvSpPr>
        <p:spPr bwMode="auto">
          <a:xfrm>
            <a:off x="565574" y="936157"/>
            <a:ext cx="9073188" cy="129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0" tIns="41235" rIns="82470" bIns="41235"/>
          <a:lstStyle>
            <a:lvl1pPr defTabSz="1103313">
              <a:tabLst>
                <a:tab pos="1524000" algn="l"/>
              </a:tabLst>
              <a:defRPr sz="2400">
                <a:solidFill>
                  <a:schemeClr val="tx1"/>
                </a:solidFill>
                <a:latin typeface="Times New Roman" pitchFamily="18" charset="0"/>
              </a:defRPr>
            </a:lvl1pPr>
            <a:lvl2pPr marL="742950" indent="-285750" defTabSz="1103313">
              <a:tabLst>
                <a:tab pos="1524000" algn="l"/>
              </a:tabLst>
              <a:defRPr sz="2400">
                <a:solidFill>
                  <a:schemeClr val="tx1"/>
                </a:solidFill>
                <a:latin typeface="Times New Roman" pitchFamily="18" charset="0"/>
              </a:defRPr>
            </a:lvl2pPr>
            <a:lvl3pPr marL="1143000" indent="-228600" defTabSz="1103313">
              <a:tabLst>
                <a:tab pos="1524000" algn="l"/>
              </a:tabLst>
              <a:defRPr sz="2400">
                <a:solidFill>
                  <a:schemeClr val="tx1"/>
                </a:solidFill>
                <a:latin typeface="Times New Roman" pitchFamily="18" charset="0"/>
              </a:defRPr>
            </a:lvl3pPr>
            <a:lvl4pPr marL="1600200" indent="-228600" defTabSz="1103313">
              <a:tabLst>
                <a:tab pos="1524000" algn="l"/>
              </a:tabLst>
              <a:defRPr sz="2400">
                <a:solidFill>
                  <a:schemeClr val="tx1"/>
                </a:solidFill>
                <a:latin typeface="Times New Roman" pitchFamily="18" charset="0"/>
              </a:defRPr>
            </a:lvl4pPr>
            <a:lvl5pPr marL="2057400" indent="-228600" defTabSz="1103313">
              <a:tabLst>
                <a:tab pos="1524000"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1524000" algn="l"/>
              </a:tabLst>
              <a:defRPr sz="2400">
                <a:solidFill>
                  <a:schemeClr val="tx1"/>
                </a:solidFill>
                <a:latin typeface="Times New Roman" pitchFamily="18" charset="0"/>
              </a:defRPr>
            </a:lvl9pPr>
          </a:lstStyle>
          <a:p>
            <a:pPr eaLnBrk="0" fontAlgn="base" hangingPunct="0">
              <a:spcBef>
                <a:spcPct val="0"/>
              </a:spcBef>
              <a:spcAft>
                <a:spcPct val="0"/>
              </a:spcAft>
            </a:pPr>
            <a:r>
              <a:rPr lang="de-DE" altLang="de-DE" smtClean="0">
                <a:solidFill>
                  <a:srgbClr val="FFFFFF"/>
                </a:solidFill>
                <a:latin typeface="Arial Black" pitchFamily="34" charset="0"/>
              </a:rPr>
              <a:t>Kangxin Fabrik</a:t>
            </a:r>
            <a:endParaRPr lang="de-DE" altLang="de-DE" sz="5000">
              <a:solidFill>
                <a:srgbClr val="FFFFFF"/>
              </a:solidFill>
              <a:latin typeface="Arial Black" pitchFamily="34" charset="0"/>
            </a:endParaRPr>
          </a:p>
        </p:txBody>
      </p:sp>
      <p:sp>
        <p:nvSpPr>
          <p:cNvPr id="58371" name="Rectangle 9"/>
          <p:cNvSpPr>
            <a:spLocks noChangeArrowheads="1"/>
          </p:cNvSpPr>
          <p:nvPr/>
        </p:nvSpPr>
        <p:spPr bwMode="auto">
          <a:xfrm>
            <a:off x="631409" y="2052439"/>
            <a:ext cx="537670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0" tIns="41235" rIns="82470" bIns="41235"/>
          <a:lstStyle>
            <a:lvl1pPr defTabSz="1103313">
              <a:tabLst>
                <a:tab pos="287338" algn="l"/>
                <a:tab pos="665163" algn="l"/>
              </a:tabLst>
              <a:defRPr sz="2400">
                <a:solidFill>
                  <a:schemeClr val="tx1"/>
                </a:solidFill>
                <a:latin typeface="Times New Roman" pitchFamily="18" charset="0"/>
              </a:defRPr>
            </a:lvl1pPr>
            <a:lvl2pPr marL="742950" indent="-285750" defTabSz="1103313">
              <a:tabLst>
                <a:tab pos="287338" algn="l"/>
                <a:tab pos="665163" algn="l"/>
              </a:tabLst>
              <a:defRPr sz="2400">
                <a:solidFill>
                  <a:schemeClr val="tx1"/>
                </a:solidFill>
                <a:latin typeface="Times New Roman" pitchFamily="18" charset="0"/>
              </a:defRPr>
            </a:lvl2pPr>
            <a:lvl3pPr marL="1143000" indent="-228600" defTabSz="1103313">
              <a:tabLst>
                <a:tab pos="287338" algn="l"/>
                <a:tab pos="665163" algn="l"/>
              </a:tabLst>
              <a:defRPr sz="2400">
                <a:solidFill>
                  <a:schemeClr val="tx1"/>
                </a:solidFill>
                <a:latin typeface="Times New Roman" pitchFamily="18" charset="0"/>
              </a:defRPr>
            </a:lvl3pPr>
            <a:lvl4pPr marL="1600200" indent="-228600" defTabSz="1103313">
              <a:tabLst>
                <a:tab pos="287338" algn="l"/>
                <a:tab pos="665163" algn="l"/>
              </a:tabLst>
              <a:defRPr sz="2400">
                <a:solidFill>
                  <a:schemeClr val="tx1"/>
                </a:solidFill>
                <a:latin typeface="Times New Roman" pitchFamily="18" charset="0"/>
              </a:defRPr>
            </a:lvl4pPr>
            <a:lvl5pPr marL="2057400" indent="-228600" defTabSz="1103313">
              <a:tabLst>
                <a:tab pos="287338" algn="l"/>
                <a:tab pos="665163"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9pPr>
          </a:lstStyle>
          <a:p>
            <a:pPr fontAlgn="base">
              <a:spcBef>
                <a:spcPct val="50000"/>
              </a:spcBef>
              <a:spcAft>
                <a:spcPct val="0"/>
              </a:spcAft>
              <a:buClr>
                <a:srgbClr val="FFCC00"/>
              </a:buClr>
              <a:buSzPct val="140000"/>
              <a:buFont typeface="CommonBullets" pitchFamily="34" charset="2"/>
              <a:buNone/>
            </a:pPr>
            <a:r>
              <a:rPr lang="ru-RU" altLang="de-DE" sz="1700" dirty="0" smtClean="0">
                <a:solidFill>
                  <a:srgbClr val="000000"/>
                </a:solidFill>
                <a:latin typeface="Arial" charset="0"/>
              </a:rPr>
              <a:t>Контейнерная плита толщиной </a:t>
            </a:r>
            <a:r>
              <a:rPr lang="de-DE" altLang="de-DE" sz="1700" dirty="0" smtClean="0">
                <a:solidFill>
                  <a:srgbClr val="000000"/>
                </a:solidFill>
                <a:latin typeface="Arial" charset="0"/>
              </a:rPr>
              <a:t>24</a:t>
            </a:r>
            <a:r>
              <a:rPr lang="ru-RU" altLang="de-DE" sz="1700" dirty="0" smtClean="0">
                <a:solidFill>
                  <a:srgbClr val="000000"/>
                </a:solidFill>
                <a:latin typeface="Arial" charset="0"/>
              </a:rPr>
              <a:t>мм </a:t>
            </a:r>
          </a:p>
          <a:p>
            <a:pPr fontAlgn="base">
              <a:spcBef>
                <a:spcPct val="50000"/>
              </a:spcBef>
              <a:spcAft>
                <a:spcPct val="0"/>
              </a:spcAft>
              <a:buClr>
                <a:srgbClr val="FFCC00"/>
              </a:buClr>
              <a:buSzPct val="140000"/>
              <a:buFont typeface="CommonBullets" pitchFamily="34" charset="2"/>
              <a:buNone/>
            </a:pPr>
            <a:r>
              <a:rPr lang="ru-RU" altLang="de-DE" sz="1700" dirty="0" smtClean="0">
                <a:solidFill>
                  <a:srgbClr val="000000"/>
                </a:solidFill>
                <a:latin typeface="Arial" charset="0"/>
              </a:rPr>
              <a:t>на выходе из пресса</a:t>
            </a:r>
            <a:r>
              <a:rPr lang="de-DE" altLang="de-DE" sz="1700" dirty="0">
                <a:solidFill>
                  <a:srgbClr val="000000"/>
                </a:solidFill>
                <a:latin typeface="Arial" charset="0"/>
              </a:rPr>
              <a:t/>
            </a:r>
            <a:br>
              <a:rPr lang="de-DE" altLang="de-DE" sz="1700" dirty="0">
                <a:solidFill>
                  <a:srgbClr val="000000"/>
                </a:solidFill>
                <a:latin typeface="Arial" charset="0"/>
              </a:rPr>
            </a:br>
            <a:endParaRPr lang="de-DE" altLang="de-DE" sz="1700" dirty="0">
              <a:solidFill>
                <a:srgbClr val="FFFFFF"/>
              </a:solidFill>
              <a:latin typeface="Arial" charset="0"/>
            </a:endParaRPr>
          </a:p>
        </p:txBody>
      </p:sp>
      <p:sp>
        <p:nvSpPr>
          <p:cNvPr id="58372" name="Rectangle 10"/>
          <p:cNvSpPr>
            <a:spLocks noChangeArrowheads="1"/>
          </p:cNvSpPr>
          <p:nvPr/>
        </p:nvSpPr>
        <p:spPr bwMode="auto">
          <a:xfrm>
            <a:off x="5552921" y="2556467"/>
            <a:ext cx="2788865" cy="50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0" tIns="41235" rIns="82470" bIns="41235"/>
          <a:lstStyle>
            <a:lvl1pPr defTabSz="1103313">
              <a:tabLst>
                <a:tab pos="287338" algn="l"/>
                <a:tab pos="665163" algn="l"/>
              </a:tabLst>
              <a:defRPr sz="2400">
                <a:solidFill>
                  <a:schemeClr val="tx1"/>
                </a:solidFill>
                <a:latin typeface="Times New Roman" pitchFamily="18" charset="0"/>
              </a:defRPr>
            </a:lvl1pPr>
            <a:lvl2pPr marL="742950" indent="-285750" defTabSz="1103313">
              <a:tabLst>
                <a:tab pos="287338" algn="l"/>
                <a:tab pos="665163" algn="l"/>
              </a:tabLst>
              <a:defRPr sz="2400">
                <a:solidFill>
                  <a:schemeClr val="tx1"/>
                </a:solidFill>
                <a:latin typeface="Times New Roman" pitchFamily="18" charset="0"/>
              </a:defRPr>
            </a:lvl2pPr>
            <a:lvl3pPr marL="1143000" indent="-228600" defTabSz="1103313">
              <a:tabLst>
                <a:tab pos="287338" algn="l"/>
                <a:tab pos="665163" algn="l"/>
              </a:tabLst>
              <a:defRPr sz="2400">
                <a:solidFill>
                  <a:schemeClr val="tx1"/>
                </a:solidFill>
                <a:latin typeface="Times New Roman" pitchFamily="18" charset="0"/>
              </a:defRPr>
            </a:lvl3pPr>
            <a:lvl4pPr marL="1600200" indent="-228600" defTabSz="1103313">
              <a:tabLst>
                <a:tab pos="287338" algn="l"/>
                <a:tab pos="665163" algn="l"/>
              </a:tabLst>
              <a:defRPr sz="2400">
                <a:solidFill>
                  <a:schemeClr val="tx1"/>
                </a:solidFill>
                <a:latin typeface="Times New Roman" pitchFamily="18" charset="0"/>
              </a:defRPr>
            </a:lvl4pPr>
            <a:lvl5pPr marL="2057400" indent="-228600" defTabSz="1103313">
              <a:tabLst>
                <a:tab pos="287338" algn="l"/>
                <a:tab pos="665163" algn="l"/>
              </a:tabLst>
              <a:defRPr sz="2400">
                <a:solidFill>
                  <a:schemeClr val="tx1"/>
                </a:solidFill>
                <a:latin typeface="Times New Roman" pitchFamily="18" charset="0"/>
              </a:defRPr>
            </a:lvl5pPr>
            <a:lvl6pPr marL="25146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6pPr>
            <a:lvl7pPr marL="29718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7pPr>
            <a:lvl8pPr marL="34290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8pPr>
            <a:lvl9pPr marL="3886200" indent="-228600" defTabSz="1103313" eaLnBrk="0" fontAlgn="base" hangingPunct="0">
              <a:spcBef>
                <a:spcPct val="0"/>
              </a:spcBef>
              <a:spcAft>
                <a:spcPct val="0"/>
              </a:spcAft>
              <a:tabLst>
                <a:tab pos="287338" algn="l"/>
                <a:tab pos="665163" algn="l"/>
              </a:tabLst>
              <a:defRPr sz="2400">
                <a:solidFill>
                  <a:schemeClr val="tx1"/>
                </a:solidFill>
                <a:latin typeface="Times New Roman" pitchFamily="18" charset="0"/>
              </a:defRPr>
            </a:lvl9pPr>
          </a:lstStyle>
          <a:p>
            <a:pPr fontAlgn="base">
              <a:spcBef>
                <a:spcPct val="50000"/>
              </a:spcBef>
              <a:spcAft>
                <a:spcPct val="0"/>
              </a:spcAft>
              <a:buClr>
                <a:srgbClr val="FFCC00"/>
              </a:buClr>
              <a:buSzPct val="140000"/>
              <a:buFont typeface="CommonBullets" pitchFamily="34" charset="2"/>
              <a:buNone/>
            </a:pPr>
            <a:r>
              <a:rPr lang="ru-RU" altLang="de-DE" sz="1700" dirty="0" smtClean="0">
                <a:solidFill>
                  <a:srgbClr val="000000"/>
                </a:solidFill>
                <a:latin typeface="Arial" charset="0"/>
              </a:rPr>
              <a:t>Веерный охладитель</a:t>
            </a:r>
            <a:r>
              <a:rPr lang="de-DE" altLang="de-DE" sz="1700" dirty="0">
                <a:solidFill>
                  <a:srgbClr val="000000"/>
                </a:solidFill>
                <a:latin typeface="Arial" charset="0"/>
              </a:rPr>
              <a:t/>
            </a:r>
            <a:br>
              <a:rPr lang="de-DE" altLang="de-DE" sz="1700" dirty="0">
                <a:solidFill>
                  <a:srgbClr val="000000"/>
                </a:solidFill>
                <a:latin typeface="Arial" charset="0"/>
              </a:rPr>
            </a:br>
            <a:endParaRPr lang="de-DE" altLang="de-DE" sz="1700" dirty="0">
              <a:solidFill>
                <a:srgbClr val="FFFFFF"/>
              </a:solidFill>
              <a:latin typeface="Arial" charset="0"/>
            </a:endParaRPr>
          </a:p>
        </p:txBody>
      </p:sp>
      <p:pic>
        <p:nvPicPr>
          <p:cNvPr id="58373" name="Picture 7" descr="C:\my files\word\Besuchsberichte\osb\kangxing\inbetriebnhame OSB\Bilder Anlage\haas\IMG_08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096" y="2895485"/>
            <a:ext cx="4587601" cy="3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C:\my files\word\Besuchsberichte\osb\kangxing\inbetriebnhame OSB\Bilder Anlage\haas\IMG_09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242" y="2895485"/>
            <a:ext cx="4581600" cy="34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platzhalter 3"/>
          <p:cNvSpPr>
            <a:spLocks noGrp="1"/>
          </p:cNvSpPr>
          <p:nvPr>
            <p:ph type="body" sz="quarter" idx="13"/>
          </p:nvPr>
        </p:nvSpPr>
        <p:spPr>
          <a:xfrm>
            <a:off x="817609" y="570095"/>
            <a:ext cx="6273821" cy="201034"/>
          </a:xfrm>
        </p:spPr>
        <p:txBody>
          <a:bodyPr/>
          <a:lstStyle/>
          <a:p>
            <a:endParaRPr lang="de-DE" altLang="de-DE" smtClean="0"/>
          </a:p>
        </p:txBody>
      </p:sp>
      <p:sp>
        <p:nvSpPr>
          <p:cNvPr id="2" name="Titel 1"/>
          <p:cNvSpPr>
            <a:spLocks noGrp="1"/>
          </p:cNvSpPr>
          <p:nvPr>
            <p:ph type="title"/>
          </p:nvPr>
        </p:nvSpPr>
        <p:spPr/>
        <p:txBody>
          <a:bodyPr/>
          <a:lstStyle/>
          <a:p>
            <a:r>
              <a:rPr lang="ru-RU" altLang="de-DE" dirty="0" smtClean="0"/>
              <a:t>Завод по производству плиты </a:t>
            </a:r>
            <a:r>
              <a:rPr lang="de-DE" altLang="de-DE" dirty="0" smtClean="0"/>
              <a:t>OSB </a:t>
            </a:r>
            <a:r>
              <a:rPr lang="ru-RU" altLang="de-DE" dirty="0" smtClean="0"/>
              <a:t>для контейнеров</a:t>
            </a:r>
            <a:endParaRPr lang="de-DE" dirty="0"/>
          </a:p>
        </p:txBody>
      </p:sp>
    </p:spTree>
    <p:extLst>
      <p:ext uri="{BB962C8B-B14F-4D97-AF65-F5344CB8AC3E}">
        <p14:creationId xmlns:p14="http://schemas.microsoft.com/office/powerpoint/2010/main" val="1542560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800149" y="1650937"/>
            <a:ext cx="9893251" cy="977566"/>
          </a:xfrm>
        </p:spPr>
        <p:txBody>
          <a:bodyPr>
            <a:normAutofit/>
          </a:bodyPr>
          <a:lstStyle/>
          <a:p>
            <a:r>
              <a:rPr lang="ru-RU" dirty="0" smtClean="0"/>
              <a:t>Плита ДСП с использованием соломы в качестве исходного сырья</a:t>
            </a:r>
            <a:endParaRPr lang="de-DE"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42" t="41111" r="18458" b="46111"/>
          <a:stretch/>
        </p:blipFill>
        <p:spPr bwMode="auto">
          <a:xfrm>
            <a:off x="810196" y="6156895"/>
            <a:ext cx="2664295" cy="77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8" t="6889" r="55292" b="49380"/>
          <a:stretch/>
        </p:blipFill>
        <p:spPr bwMode="auto">
          <a:xfrm flipH="1">
            <a:off x="5755360" y="2986639"/>
            <a:ext cx="246877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8" t="9445" r="57442" b="41111"/>
          <a:stretch/>
        </p:blipFill>
        <p:spPr bwMode="auto">
          <a:xfrm>
            <a:off x="8222234" y="2991621"/>
            <a:ext cx="2151386" cy="194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614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25" t="24111" r="27958" b="42556"/>
          <a:stretch/>
        </p:blipFill>
        <p:spPr bwMode="auto">
          <a:xfrm>
            <a:off x="5324982" y="3685255"/>
            <a:ext cx="4899419" cy="285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fontScale="90000"/>
          </a:bodyPr>
          <a:lstStyle/>
          <a:p>
            <a:r>
              <a:rPr lang="ru-RU" dirty="0" smtClean="0"/>
              <a:t>Преимущества использования соломы для производства </a:t>
            </a:r>
            <a:br>
              <a:rPr lang="ru-RU" dirty="0" smtClean="0"/>
            </a:br>
            <a:r>
              <a:rPr lang="ru-RU" dirty="0" smtClean="0"/>
              <a:t>плит ДСП</a:t>
            </a:r>
            <a:endParaRPr lang="de-DE" dirty="0"/>
          </a:p>
        </p:txBody>
      </p:sp>
      <p:sp>
        <p:nvSpPr>
          <p:cNvPr id="3" name="Inhaltsplatzhalter 2"/>
          <p:cNvSpPr>
            <a:spLocks noGrp="1"/>
          </p:cNvSpPr>
          <p:nvPr>
            <p:ph idx="1"/>
          </p:nvPr>
        </p:nvSpPr>
        <p:spPr>
          <a:xfrm>
            <a:off x="534670" y="1764295"/>
            <a:ext cx="10068614" cy="5256695"/>
          </a:xfrm>
        </p:spPr>
        <p:txBody>
          <a:bodyPr>
            <a:normAutofit/>
          </a:bodyPr>
          <a:lstStyle/>
          <a:p>
            <a:pPr>
              <a:lnSpc>
                <a:spcPts val="2460"/>
              </a:lnSpc>
            </a:pPr>
            <a:r>
              <a:rPr lang="ru-RU" dirty="0" smtClean="0"/>
              <a:t>Данный продукт был разработан совместно с компанией «</a:t>
            </a:r>
            <a:r>
              <a:rPr lang="en-US" dirty="0" err="1" smtClean="0"/>
              <a:t>Wanhua</a:t>
            </a:r>
            <a:r>
              <a:rPr lang="ru-RU" dirty="0" smtClean="0"/>
              <a:t>» и состоит из</a:t>
            </a:r>
            <a:r>
              <a:rPr lang="en-US" dirty="0" smtClean="0"/>
              <a:t>:</a:t>
            </a:r>
            <a:endParaRPr lang="en-US" dirty="0"/>
          </a:p>
          <a:p>
            <a:pPr lvl="1">
              <a:lnSpc>
                <a:spcPts val="1660"/>
              </a:lnSpc>
            </a:pPr>
            <a:r>
              <a:rPr lang="ru-RU" dirty="0" smtClean="0"/>
              <a:t>внутренний слой: </a:t>
            </a:r>
            <a:r>
              <a:rPr lang="en-US" dirty="0" smtClean="0"/>
              <a:t>100% </a:t>
            </a:r>
            <a:r>
              <a:rPr lang="ru-RU" dirty="0" smtClean="0"/>
              <a:t>из древесины</a:t>
            </a:r>
            <a:endParaRPr lang="en-US" dirty="0"/>
          </a:p>
          <a:p>
            <a:pPr lvl="1">
              <a:lnSpc>
                <a:spcPts val="1660"/>
              </a:lnSpc>
            </a:pPr>
            <a:r>
              <a:rPr lang="ru-RU" dirty="0" smtClean="0"/>
              <a:t>наружный слой: </a:t>
            </a:r>
            <a:r>
              <a:rPr lang="en-US" dirty="0" smtClean="0"/>
              <a:t>100% </a:t>
            </a:r>
            <a:r>
              <a:rPr lang="ru-RU" dirty="0" smtClean="0"/>
              <a:t>из соломы</a:t>
            </a:r>
            <a:endParaRPr lang="en-US" dirty="0"/>
          </a:p>
          <a:p>
            <a:pPr>
              <a:lnSpc>
                <a:spcPts val="2460"/>
              </a:lnSpc>
            </a:pPr>
            <a:r>
              <a:rPr lang="ru-RU" dirty="0" smtClean="0"/>
              <a:t>Уже </a:t>
            </a:r>
            <a:r>
              <a:rPr lang="en-US" dirty="0" smtClean="0"/>
              <a:t>5 </a:t>
            </a:r>
            <a:r>
              <a:rPr lang="ru-RU" dirty="0" smtClean="0"/>
              <a:t>таких линий построено в Китае</a:t>
            </a:r>
            <a:endParaRPr lang="en-US" dirty="0"/>
          </a:p>
          <a:p>
            <a:pPr>
              <a:lnSpc>
                <a:spcPts val="2460"/>
              </a:lnSpc>
            </a:pPr>
            <a:r>
              <a:rPr lang="ru-RU" dirty="0" smtClean="0"/>
              <a:t>Все основные процессы от осмоления до складирования совпадают с процессами производства обычных плит ДСП</a:t>
            </a:r>
            <a:endParaRPr lang="en-US" dirty="0" smtClean="0"/>
          </a:p>
          <a:p>
            <a:pPr>
              <a:lnSpc>
                <a:spcPts val="2460"/>
              </a:lnSpc>
              <a:buClr>
                <a:srgbClr val="0053A5"/>
              </a:buClr>
            </a:pPr>
            <a:r>
              <a:rPr lang="ru-RU" dirty="0" smtClean="0">
                <a:solidFill>
                  <a:srgbClr val="000000"/>
                </a:solidFill>
              </a:rPr>
              <a:t>Уменьшение загрязнения окружающей </a:t>
            </a:r>
            <a:r>
              <a:rPr lang="en-US" dirty="0" smtClean="0">
                <a:solidFill>
                  <a:srgbClr val="000000"/>
                </a:solidFill>
              </a:rPr>
              <a:t> </a:t>
            </a:r>
            <a:br>
              <a:rPr lang="en-US" dirty="0" smtClean="0">
                <a:solidFill>
                  <a:srgbClr val="000000"/>
                </a:solidFill>
              </a:rPr>
            </a:br>
            <a:r>
              <a:rPr lang="ru-RU" dirty="0" smtClean="0">
                <a:solidFill>
                  <a:srgbClr val="000000"/>
                </a:solidFill>
              </a:rPr>
              <a:t>среды за счет </a:t>
            </a:r>
            <a:r>
              <a:rPr lang="ru-RU" dirty="0">
                <a:solidFill>
                  <a:srgbClr val="000000"/>
                </a:solidFill>
              </a:rPr>
              <a:t>отсутствия </a:t>
            </a:r>
            <a:r>
              <a:rPr lang="ru-RU" dirty="0" smtClean="0">
                <a:solidFill>
                  <a:srgbClr val="000000"/>
                </a:solidFill>
              </a:rPr>
              <a:t>необходимости</a:t>
            </a:r>
            <a:r>
              <a:rPr lang="en-US" dirty="0">
                <a:solidFill>
                  <a:srgbClr val="000000"/>
                </a:solidFill>
              </a:rPr>
              <a:t/>
            </a:r>
            <a:br>
              <a:rPr lang="en-US" dirty="0">
                <a:solidFill>
                  <a:srgbClr val="000000"/>
                </a:solidFill>
              </a:rPr>
            </a:br>
            <a:r>
              <a:rPr lang="ru-RU" dirty="0" smtClean="0">
                <a:solidFill>
                  <a:srgbClr val="000000"/>
                </a:solidFill>
              </a:rPr>
              <a:t>сжигания соломы в полях</a:t>
            </a:r>
            <a:r>
              <a:rPr lang="en-US" dirty="0" smtClean="0">
                <a:solidFill>
                  <a:srgbClr val="000000"/>
                </a:solidFill>
              </a:rPr>
              <a:t> </a:t>
            </a:r>
          </a:p>
          <a:p>
            <a:pPr>
              <a:lnSpc>
                <a:spcPts val="2460"/>
              </a:lnSpc>
              <a:buClr>
                <a:srgbClr val="0053A5"/>
              </a:buClr>
            </a:pPr>
            <a:r>
              <a:rPr lang="ru-RU" dirty="0" smtClean="0">
                <a:solidFill>
                  <a:srgbClr val="000000"/>
                </a:solidFill>
              </a:rPr>
              <a:t>Сокращение выбросов углекислого газа</a:t>
            </a:r>
            <a:r>
              <a:rPr lang="en-US" dirty="0" smtClean="0">
                <a:solidFill>
                  <a:srgbClr val="000000"/>
                </a:solidFill>
              </a:rPr>
              <a:t> </a:t>
            </a:r>
            <a:endParaRPr lang="en-US" dirty="0">
              <a:solidFill>
                <a:srgbClr val="000000"/>
              </a:solidFill>
            </a:endParaRPr>
          </a:p>
          <a:p>
            <a:pPr>
              <a:lnSpc>
                <a:spcPts val="2460"/>
              </a:lnSpc>
              <a:buClr>
                <a:srgbClr val="0053A5"/>
              </a:buClr>
            </a:pPr>
            <a:r>
              <a:rPr lang="ru-RU" dirty="0" smtClean="0">
                <a:solidFill>
                  <a:srgbClr val="000000"/>
                </a:solidFill>
              </a:rPr>
              <a:t>Увеличение дохода фермеров за счет</a:t>
            </a:r>
            <a:r>
              <a:rPr lang="en-US" dirty="0" smtClean="0">
                <a:solidFill>
                  <a:srgbClr val="000000"/>
                </a:solidFill>
              </a:rPr>
              <a:t/>
            </a:r>
            <a:br>
              <a:rPr lang="en-US" dirty="0" smtClean="0">
                <a:solidFill>
                  <a:srgbClr val="000000"/>
                </a:solidFill>
              </a:rPr>
            </a:br>
            <a:r>
              <a:rPr lang="ru-RU" dirty="0" smtClean="0">
                <a:solidFill>
                  <a:srgbClr val="000000"/>
                </a:solidFill>
              </a:rPr>
              <a:t>превращения соломы из отходов в</a:t>
            </a:r>
            <a:r>
              <a:rPr lang="en-US" dirty="0" smtClean="0">
                <a:solidFill>
                  <a:srgbClr val="000000"/>
                </a:solidFill>
              </a:rPr>
              <a:t/>
            </a:r>
            <a:br>
              <a:rPr lang="en-US" dirty="0" smtClean="0">
                <a:solidFill>
                  <a:srgbClr val="000000"/>
                </a:solidFill>
              </a:rPr>
            </a:br>
            <a:r>
              <a:rPr lang="ru-RU" dirty="0" smtClean="0">
                <a:solidFill>
                  <a:srgbClr val="000000"/>
                </a:solidFill>
              </a:rPr>
              <a:t>сырье для производства плит ДСП</a:t>
            </a:r>
            <a:endParaRPr lang="en-US" dirty="0">
              <a:solidFill>
                <a:srgbClr val="000000"/>
              </a:solidFill>
            </a:endParaRPr>
          </a:p>
          <a:p>
            <a:endParaRPr lang="de-DE" dirty="0"/>
          </a:p>
        </p:txBody>
      </p:sp>
      <p:sp>
        <p:nvSpPr>
          <p:cNvPr id="4" name="Textplatzhalter 3"/>
          <p:cNvSpPr>
            <a:spLocks noGrp="1"/>
          </p:cNvSpPr>
          <p:nvPr>
            <p:ph type="body" sz="quarter" idx="13"/>
          </p:nvPr>
        </p:nvSpPr>
        <p:spPr/>
        <p:txBody>
          <a:bodyPr/>
          <a:lstStyle/>
          <a:p>
            <a:r>
              <a:rPr lang="ru-RU" dirty="0" smtClean="0"/>
              <a:t>Преимущества для клиента</a:t>
            </a:r>
            <a:endParaRPr lang="de-DE" dirty="0"/>
          </a:p>
        </p:txBody>
      </p:sp>
      <p:sp>
        <p:nvSpPr>
          <p:cNvPr id="6" name="Textfeld 5"/>
          <p:cNvSpPr txBox="1"/>
          <p:nvPr/>
        </p:nvSpPr>
        <p:spPr>
          <a:xfrm>
            <a:off x="7565664" y="6588943"/>
            <a:ext cx="2677580" cy="276999"/>
          </a:xfrm>
          <a:prstGeom prst="rect">
            <a:avLst/>
          </a:prstGeom>
          <a:noFill/>
        </p:spPr>
        <p:txBody>
          <a:bodyPr wrap="square" rtlCol="0">
            <a:spAutoFit/>
          </a:bodyPr>
          <a:lstStyle/>
          <a:p>
            <a:pPr algn="r" defTabSz="914400" fontAlgn="base">
              <a:spcBef>
                <a:spcPct val="0"/>
              </a:spcBef>
              <a:spcAft>
                <a:spcPct val="0"/>
              </a:spcAft>
            </a:pPr>
            <a:r>
              <a:rPr lang="ru-RU" sz="1200" dirty="0" smtClean="0">
                <a:solidFill>
                  <a:srgbClr val="000000"/>
                </a:solidFill>
                <a:cs typeface="Arial" charset="0"/>
              </a:rPr>
              <a:t>Сжигание соломы в поле в Китае</a:t>
            </a:r>
            <a:endParaRPr lang="en-US" sz="1200" dirty="0">
              <a:solidFill>
                <a:srgbClr val="000000"/>
              </a:solidFill>
              <a:cs typeface="Arial" charset="0"/>
            </a:endParaRPr>
          </a:p>
        </p:txBody>
      </p:sp>
    </p:spTree>
    <p:extLst>
      <p:ext uri="{BB962C8B-B14F-4D97-AF65-F5344CB8AC3E}">
        <p14:creationId xmlns:p14="http://schemas.microsoft.com/office/powerpoint/2010/main" val="1634077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smtClean="0"/>
              <a:t>Солома в качестве сырья</a:t>
            </a:r>
            <a:endParaRPr lang="de-DE" dirty="0"/>
          </a:p>
        </p:txBody>
      </p:sp>
      <p:sp>
        <p:nvSpPr>
          <p:cNvPr id="3" name="Inhaltsplatzhalter 2"/>
          <p:cNvSpPr>
            <a:spLocks noGrp="1"/>
          </p:cNvSpPr>
          <p:nvPr>
            <p:ph idx="1"/>
          </p:nvPr>
        </p:nvSpPr>
        <p:spPr/>
        <p:txBody>
          <a:bodyPr/>
          <a:lstStyle/>
          <a:p>
            <a:r>
              <a:rPr lang="ru-RU" sz="1600" dirty="0" smtClean="0"/>
              <a:t>Для производства плит могут быть использованы различные виды соломы</a:t>
            </a:r>
            <a:r>
              <a:rPr lang="en-US" sz="1600" dirty="0" smtClean="0"/>
              <a:t>:</a:t>
            </a:r>
            <a:r>
              <a:rPr lang="en-US" dirty="0" smtClean="0"/>
              <a:t> </a:t>
            </a:r>
            <a:endParaRPr lang="en-US" dirty="0"/>
          </a:p>
          <a:p>
            <a:pPr lvl="1"/>
            <a:r>
              <a:rPr lang="ru-RU" sz="1600" dirty="0" smtClean="0"/>
              <a:t>Пшеничная солома</a:t>
            </a:r>
            <a:endParaRPr lang="en-US" sz="1600" dirty="0" smtClean="0"/>
          </a:p>
          <a:p>
            <a:pPr lvl="1"/>
            <a:r>
              <a:rPr lang="ru-RU" altLang="zh-CN" sz="1600" dirty="0" smtClean="0"/>
              <a:t>Рисовая солома</a:t>
            </a:r>
            <a:endParaRPr lang="de-DE" altLang="zh-CN" sz="1600" dirty="0"/>
          </a:p>
          <a:p>
            <a:pPr lvl="1"/>
            <a:endParaRPr lang="en-US" dirty="0" smtClean="0"/>
          </a:p>
          <a:p>
            <a:pPr lvl="1"/>
            <a:endParaRPr lang="en-US" dirty="0" smtClean="0"/>
          </a:p>
          <a:p>
            <a:pPr lvl="1"/>
            <a:endParaRPr lang="en-US" dirty="0"/>
          </a:p>
          <a:p>
            <a:pPr lvl="1"/>
            <a:endParaRPr lang="en-US" dirty="0"/>
          </a:p>
          <a:p>
            <a:pPr lvl="1"/>
            <a:endParaRPr lang="en-US" dirty="0" smtClean="0"/>
          </a:p>
          <a:p>
            <a:pPr lvl="1"/>
            <a:endParaRPr lang="en-US" sz="1400" dirty="0"/>
          </a:p>
          <a:p>
            <a:r>
              <a:rPr lang="ru-RU" sz="1600" dirty="0"/>
              <a:t>Солома может </a:t>
            </a:r>
            <a:r>
              <a:rPr lang="ru-RU" sz="1600" dirty="0" smtClean="0"/>
              <a:t>доставляться в блоках или снопах в </a:t>
            </a:r>
            <a:r>
              <a:rPr lang="ru-RU" sz="1600" dirty="0"/>
              <a:t>центры сбора </a:t>
            </a:r>
            <a:r>
              <a:rPr lang="ru-RU" sz="1600" dirty="0" smtClean="0"/>
              <a:t>или непосредственно на завод по производству плит.</a:t>
            </a:r>
            <a:endParaRPr lang="en-US" dirty="0"/>
          </a:p>
          <a:p>
            <a:endParaRPr lang="de-DE" dirty="0"/>
          </a:p>
        </p:txBody>
      </p:sp>
      <p:sp>
        <p:nvSpPr>
          <p:cNvPr id="4" name="Textplatzhalter 3"/>
          <p:cNvSpPr>
            <a:spLocks noGrp="1"/>
          </p:cNvSpPr>
          <p:nvPr>
            <p:ph type="body" sz="quarter" idx="13"/>
          </p:nvPr>
        </p:nvSpPr>
        <p:spPr/>
        <p:txBody>
          <a:bodyPr/>
          <a:lstStyle/>
          <a:p>
            <a:endParaRPr lang="de-DE"/>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8" t="6889" r="55292" b="49380"/>
          <a:stretch/>
        </p:blipFill>
        <p:spPr bwMode="auto">
          <a:xfrm>
            <a:off x="738188" y="5274499"/>
            <a:ext cx="2088232" cy="158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 t="6778" r="74542" b="68340"/>
          <a:stretch/>
        </p:blipFill>
        <p:spPr bwMode="auto">
          <a:xfrm>
            <a:off x="3114452" y="5274499"/>
            <a:ext cx="2228275" cy="167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p:nvPr/>
        </p:nvPicPr>
        <p:blipFill rotWithShape="1">
          <a:blip r:embed="rId4" cstate="print"/>
          <a:srcRect l="10832" t="10311" r="56687" b="66957"/>
          <a:stretch/>
        </p:blipFill>
        <p:spPr>
          <a:xfrm>
            <a:off x="5706740" y="5274499"/>
            <a:ext cx="2831894" cy="1674484"/>
          </a:xfrm>
          <a:prstGeom prst="rect">
            <a:avLst/>
          </a:prstGeom>
        </p:spPr>
      </p:pic>
      <p:sp>
        <p:nvSpPr>
          <p:cNvPr id="8" name="Textfeld 7"/>
          <p:cNvSpPr txBox="1"/>
          <p:nvPr/>
        </p:nvSpPr>
        <p:spPr>
          <a:xfrm>
            <a:off x="3762524" y="3996655"/>
            <a:ext cx="1749126" cy="276999"/>
          </a:xfrm>
          <a:prstGeom prst="rect">
            <a:avLst/>
          </a:prstGeom>
          <a:noFill/>
        </p:spPr>
        <p:txBody>
          <a:bodyPr wrap="square" rtlCol="0">
            <a:spAutoFit/>
          </a:bodyPr>
          <a:lstStyle/>
          <a:p>
            <a:r>
              <a:rPr lang="ru-RU" sz="1200" dirty="0"/>
              <a:t>Пшеничная солома</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4452" y="2196455"/>
            <a:ext cx="2766017" cy="1844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8788" y="2196456"/>
            <a:ext cx="2766017" cy="1844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6858868" y="4003135"/>
            <a:ext cx="1872208" cy="276999"/>
          </a:xfrm>
          <a:prstGeom prst="rect">
            <a:avLst/>
          </a:prstGeom>
          <a:noFill/>
        </p:spPr>
        <p:txBody>
          <a:bodyPr wrap="square" rtlCol="0">
            <a:spAutoFit/>
          </a:bodyPr>
          <a:lstStyle/>
          <a:p>
            <a:r>
              <a:rPr lang="ru-RU" sz="1200" dirty="0"/>
              <a:t>Рисовая солома</a:t>
            </a:r>
          </a:p>
        </p:txBody>
      </p:sp>
    </p:spTree>
    <p:extLst>
      <p:ext uri="{BB962C8B-B14F-4D97-AF65-F5344CB8AC3E}">
        <p14:creationId xmlns:p14="http://schemas.microsoft.com/office/powerpoint/2010/main" val="1385208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36400" y="1764000"/>
            <a:ext cx="9676130" cy="4990084"/>
          </a:xfrm>
        </p:spPr>
        <p:txBody>
          <a:bodyPr>
            <a:normAutofit/>
          </a:bodyPr>
          <a:lstStyle/>
          <a:p>
            <a:r>
              <a:rPr lang="ru-RU" sz="1400" dirty="0" smtClean="0"/>
              <a:t>В качестве связующего используется клей </a:t>
            </a:r>
            <a:r>
              <a:rPr lang="en-US" sz="1400" dirty="0" smtClean="0"/>
              <a:t>MDI. </a:t>
            </a:r>
          </a:p>
          <a:p>
            <a:r>
              <a:rPr lang="ru-RU" sz="1400" dirty="0" smtClean="0"/>
              <a:t>Плиты ДСП из соломы не содержат формальдегида. </a:t>
            </a:r>
            <a:endParaRPr lang="en-US" sz="1400" dirty="0" smtClean="0"/>
          </a:p>
          <a:p>
            <a:r>
              <a:rPr lang="ru-RU" sz="1400" dirty="0" smtClean="0"/>
              <a:t>Для получения наиболее подходящей для ламинирования поверхности насыпка наружного слоя плиты производится с помощью воздушной системы насыпки.</a:t>
            </a:r>
            <a:endParaRPr lang="en-US" sz="1400" dirty="0" smtClean="0"/>
          </a:p>
          <a:p>
            <a:r>
              <a:rPr lang="ru-RU" sz="1400" dirty="0" smtClean="0"/>
              <a:t>Применение пресса </a:t>
            </a:r>
            <a:r>
              <a:rPr lang="en-US" sz="1400" dirty="0" smtClean="0"/>
              <a:t>CPS</a:t>
            </a:r>
            <a:r>
              <a:rPr lang="ru-RU" sz="1400" dirty="0" smtClean="0"/>
              <a:t> для производства плит из соломы</a:t>
            </a:r>
            <a:r>
              <a:rPr lang="en-US" sz="1400" dirty="0" smtClean="0"/>
              <a:t> </a:t>
            </a:r>
            <a:r>
              <a:rPr lang="ru-RU" sz="1400" dirty="0" smtClean="0"/>
              <a:t>обеспечивает низкие допуски на шлифование</a:t>
            </a:r>
            <a:r>
              <a:rPr lang="en-US" sz="1400" dirty="0" smtClean="0"/>
              <a:t>. </a:t>
            </a:r>
            <a:r>
              <a:rPr lang="en-US" altLang="zh-CN" sz="1400" dirty="0" smtClean="0"/>
              <a:t>     </a:t>
            </a:r>
            <a:endParaRPr lang="en-US" sz="1400" dirty="0"/>
          </a:p>
          <a:p>
            <a:r>
              <a:rPr lang="ru-RU" sz="1400" dirty="0" smtClean="0"/>
              <a:t>Цвет плит из рисовой и пшеничной соломы схожий с цветом обычных плит ДСП</a:t>
            </a:r>
            <a:endParaRPr lang="en-US" sz="1400" dirty="0" smtClean="0"/>
          </a:p>
          <a:p>
            <a:r>
              <a:rPr lang="ru-RU" sz="1400" dirty="0" smtClean="0"/>
              <a:t>Механические свойства плит, произведенных с использованием соломы схожи со свойствами древесно-стружечных плит, но модуль упругости при изгибе у плит, произведенных с использованием соломы, выше, чем у стандартных плит ДСП.</a:t>
            </a:r>
            <a:r>
              <a:rPr lang="en-US" sz="1400" dirty="0" smtClean="0"/>
              <a:t> </a:t>
            </a:r>
            <a:r>
              <a:rPr lang="en-US" sz="1400" dirty="0"/>
              <a:t/>
            </a:r>
            <a:br>
              <a:rPr lang="en-US" sz="1400" dirty="0"/>
            </a:br>
            <a:endParaRPr lang="en-US" sz="1400" dirty="0"/>
          </a:p>
        </p:txBody>
      </p:sp>
      <p:sp>
        <p:nvSpPr>
          <p:cNvPr id="6" name="Titel 5"/>
          <p:cNvSpPr>
            <a:spLocks noGrp="1"/>
          </p:cNvSpPr>
          <p:nvPr>
            <p:ph type="title"/>
          </p:nvPr>
        </p:nvSpPr>
        <p:spPr/>
        <p:txBody>
          <a:bodyPr>
            <a:normAutofit/>
          </a:bodyPr>
          <a:lstStyle/>
          <a:p>
            <a:r>
              <a:rPr lang="ru-RU" dirty="0" smtClean="0"/>
              <a:t>Свойства плит ДСП из соломы</a:t>
            </a:r>
            <a:endParaRPr lang="en-US" dirty="0"/>
          </a:p>
        </p:txBody>
      </p:sp>
      <p:sp>
        <p:nvSpPr>
          <p:cNvPr id="9" name="Text Box 31"/>
          <p:cNvSpPr txBox="1">
            <a:spLocks noChangeArrowheads="1"/>
          </p:cNvSpPr>
          <p:nvPr/>
        </p:nvSpPr>
        <p:spPr bwMode="auto">
          <a:xfrm>
            <a:off x="9713764" y="6997050"/>
            <a:ext cx="6014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63600" eaLnBrk="0" hangingPunct="0">
              <a:defRPr sz="2600">
                <a:solidFill>
                  <a:schemeClr val="tx1"/>
                </a:solidFill>
                <a:latin typeface="Times" pitchFamily="18" charset="0"/>
                <a:cs typeface="Arial" charset="0"/>
              </a:defRPr>
            </a:lvl1pPr>
            <a:lvl2pPr marL="431800" defTabSz="863600" eaLnBrk="0" hangingPunct="0">
              <a:defRPr sz="2600">
                <a:solidFill>
                  <a:schemeClr val="tx1"/>
                </a:solidFill>
                <a:latin typeface="Times" pitchFamily="18" charset="0"/>
                <a:cs typeface="Arial" charset="0"/>
              </a:defRPr>
            </a:lvl2pPr>
            <a:lvl3pPr marL="863600" defTabSz="863600" eaLnBrk="0" hangingPunct="0">
              <a:defRPr sz="2600">
                <a:solidFill>
                  <a:schemeClr val="tx1"/>
                </a:solidFill>
                <a:latin typeface="Times" pitchFamily="18" charset="0"/>
                <a:cs typeface="Arial" charset="0"/>
              </a:defRPr>
            </a:lvl3pPr>
            <a:lvl4pPr marL="1295400" defTabSz="863600" eaLnBrk="0" hangingPunct="0">
              <a:defRPr sz="2600">
                <a:solidFill>
                  <a:schemeClr val="tx1"/>
                </a:solidFill>
                <a:latin typeface="Times" pitchFamily="18" charset="0"/>
                <a:cs typeface="Arial" charset="0"/>
              </a:defRPr>
            </a:lvl4pPr>
            <a:lvl5pPr marL="1727200" defTabSz="863600" eaLnBrk="0" hangingPunct="0">
              <a:defRPr sz="2600">
                <a:solidFill>
                  <a:schemeClr val="tx1"/>
                </a:solidFill>
                <a:latin typeface="Times" pitchFamily="18" charset="0"/>
                <a:cs typeface="Arial" charset="0"/>
              </a:defRPr>
            </a:lvl5pPr>
            <a:lvl6pPr marL="2184400" defTabSz="863600" eaLnBrk="0" fontAlgn="base" hangingPunct="0">
              <a:spcBef>
                <a:spcPct val="0"/>
              </a:spcBef>
              <a:spcAft>
                <a:spcPct val="0"/>
              </a:spcAft>
              <a:defRPr sz="2600">
                <a:solidFill>
                  <a:schemeClr val="tx1"/>
                </a:solidFill>
                <a:latin typeface="Times" pitchFamily="18" charset="0"/>
                <a:cs typeface="Arial" charset="0"/>
              </a:defRPr>
            </a:lvl6pPr>
            <a:lvl7pPr marL="2641600" defTabSz="863600" eaLnBrk="0" fontAlgn="base" hangingPunct="0">
              <a:spcBef>
                <a:spcPct val="0"/>
              </a:spcBef>
              <a:spcAft>
                <a:spcPct val="0"/>
              </a:spcAft>
              <a:defRPr sz="2600">
                <a:solidFill>
                  <a:schemeClr val="tx1"/>
                </a:solidFill>
                <a:latin typeface="Times" pitchFamily="18" charset="0"/>
                <a:cs typeface="Arial" charset="0"/>
              </a:defRPr>
            </a:lvl7pPr>
            <a:lvl8pPr marL="3098800" defTabSz="863600" eaLnBrk="0" fontAlgn="base" hangingPunct="0">
              <a:spcBef>
                <a:spcPct val="0"/>
              </a:spcBef>
              <a:spcAft>
                <a:spcPct val="0"/>
              </a:spcAft>
              <a:defRPr sz="2600">
                <a:solidFill>
                  <a:schemeClr val="tx1"/>
                </a:solidFill>
                <a:latin typeface="Times" pitchFamily="18" charset="0"/>
                <a:cs typeface="Arial" charset="0"/>
              </a:defRPr>
            </a:lvl8pPr>
            <a:lvl9pPr marL="3556000" defTabSz="863600" eaLnBrk="0" fontAlgn="base" hangingPunct="0">
              <a:spcBef>
                <a:spcPct val="0"/>
              </a:spcBef>
              <a:spcAft>
                <a:spcPct val="0"/>
              </a:spcAft>
              <a:defRPr sz="2600">
                <a:solidFill>
                  <a:schemeClr val="tx1"/>
                </a:solidFill>
                <a:latin typeface="Times" pitchFamily="18" charset="0"/>
                <a:cs typeface="Arial" charset="0"/>
              </a:defRPr>
            </a:lvl9pPr>
          </a:lstStyle>
          <a:p>
            <a:pPr fontAlgn="base">
              <a:spcBef>
                <a:spcPct val="0"/>
              </a:spcBef>
              <a:spcAft>
                <a:spcPct val="0"/>
              </a:spcAft>
              <a:defRPr/>
            </a:pPr>
            <a:r>
              <a:rPr lang="de-DE" sz="800" dirty="0" err="1" smtClean="0">
                <a:solidFill>
                  <a:srgbClr val="68676B"/>
                </a:solidFill>
                <a:latin typeface="Arial" charset="0"/>
              </a:rPr>
              <a:t>page</a:t>
            </a:r>
            <a:r>
              <a:rPr lang="de-DE" sz="800" dirty="0" smtClean="0">
                <a:solidFill>
                  <a:srgbClr val="68676B"/>
                </a:solidFill>
                <a:latin typeface="Arial" charset="0"/>
              </a:rPr>
              <a:t> </a:t>
            </a:r>
            <a:fld id="{F342572F-1596-465F-8200-29BB53AB88D3}" type="slidenum">
              <a:rPr lang="de-DE" sz="800" smtClean="0">
                <a:solidFill>
                  <a:srgbClr val="68676B"/>
                </a:solidFill>
                <a:latin typeface="Arial" charset="0"/>
              </a:rPr>
              <a:pPr fontAlgn="base">
                <a:spcBef>
                  <a:spcPct val="0"/>
                </a:spcBef>
                <a:spcAft>
                  <a:spcPct val="0"/>
                </a:spcAft>
                <a:defRPr/>
              </a:pPr>
              <a:t>24</a:t>
            </a:fld>
            <a:endParaRPr lang="de-DE" sz="800" dirty="0" smtClean="0">
              <a:solidFill>
                <a:srgbClr val="68676B"/>
              </a:solidFill>
              <a:latin typeface="Arial" charset="0"/>
            </a:endParaRPr>
          </a:p>
        </p:txBody>
      </p:sp>
      <p:graphicFrame>
        <p:nvGraphicFramePr>
          <p:cNvPr id="13" name="Tabelle 12"/>
          <p:cNvGraphicFramePr>
            <a:graphicFrameLocks noGrp="1"/>
          </p:cNvGraphicFramePr>
          <p:nvPr>
            <p:extLst>
              <p:ext uri="{D42A27DB-BD31-4B8C-83A1-F6EECF244321}">
                <p14:modId xmlns:p14="http://schemas.microsoft.com/office/powerpoint/2010/main" val="2644152703"/>
              </p:ext>
            </p:extLst>
          </p:nvPr>
        </p:nvGraphicFramePr>
        <p:xfrm>
          <a:off x="922313" y="4234735"/>
          <a:ext cx="8784976" cy="2794640"/>
        </p:xfrm>
        <a:graphic>
          <a:graphicData uri="http://schemas.openxmlformats.org/drawingml/2006/table">
            <a:tbl>
              <a:tblPr firstRow="1" bandRow="1">
                <a:tableStyleId>{5940675A-B579-460E-94D1-54222C63F5DA}</a:tableStyleId>
              </a:tblPr>
              <a:tblGrid>
                <a:gridCol w="2376264"/>
                <a:gridCol w="1854162"/>
                <a:gridCol w="1674230"/>
                <a:gridCol w="2880320"/>
              </a:tblGrid>
              <a:tr h="251128">
                <a:tc>
                  <a:txBody>
                    <a:bodyPr/>
                    <a:lstStyle/>
                    <a:p>
                      <a:r>
                        <a:rPr lang="ru-RU" sz="1200" b="1" dirty="0" smtClean="0">
                          <a:solidFill>
                            <a:schemeClr val="bg1"/>
                          </a:solidFill>
                        </a:rPr>
                        <a:t>Материал НС</a:t>
                      </a:r>
                      <a:endParaRPr lang="de-DE" sz="1200" b="1" dirty="0" smtClean="0">
                        <a:solidFill>
                          <a:schemeClr val="bg1"/>
                        </a:solidFill>
                      </a:endParaRPr>
                    </a:p>
                  </a:txBody>
                  <a:tcPr>
                    <a:solidFill>
                      <a:srgbClr val="0070C0"/>
                    </a:solidFill>
                  </a:tcPr>
                </a:tc>
                <a:tc>
                  <a:txBody>
                    <a:bodyPr/>
                    <a:lstStyle/>
                    <a:p>
                      <a:r>
                        <a:rPr lang="ru-RU" sz="1100" dirty="0" smtClean="0"/>
                        <a:t>Пшеничная</a:t>
                      </a:r>
                      <a:r>
                        <a:rPr lang="ru-RU" sz="1100" baseline="0" dirty="0" smtClean="0"/>
                        <a:t> солома Китай</a:t>
                      </a:r>
                      <a:endParaRPr lang="de-DE" sz="1100" dirty="0" smtClean="0"/>
                    </a:p>
                  </a:txBody>
                  <a:tcPr>
                    <a:solidFill>
                      <a:srgbClr val="DCDEDE"/>
                    </a:solidFill>
                  </a:tcPr>
                </a:tc>
                <a:tc>
                  <a:txBody>
                    <a:bodyPr/>
                    <a:lstStyle/>
                    <a:p>
                      <a:r>
                        <a:rPr lang="ru-RU" sz="1100" dirty="0" smtClean="0"/>
                        <a:t>Рисовая солома</a:t>
                      </a:r>
                    </a:p>
                    <a:p>
                      <a:r>
                        <a:rPr lang="ru-RU" sz="1100" dirty="0" smtClean="0"/>
                        <a:t>Китай</a:t>
                      </a:r>
                      <a:endParaRPr lang="de-DE" sz="1100" dirty="0" smtClean="0"/>
                    </a:p>
                  </a:txBody>
                  <a:tcPr>
                    <a:solidFill>
                      <a:srgbClr val="DCDEDE"/>
                    </a:solidFill>
                  </a:tcPr>
                </a:tc>
                <a:tc>
                  <a:txBody>
                    <a:bodyPr/>
                    <a:lstStyle/>
                    <a:p>
                      <a:r>
                        <a:rPr lang="ru-RU" sz="1100" dirty="0" smtClean="0"/>
                        <a:t>Древесина твердых</a:t>
                      </a:r>
                      <a:r>
                        <a:rPr lang="ru-RU" sz="1100" baseline="0" dirty="0" smtClean="0"/>
                        <a:t> пород </a:t>
                      </a:r>
                    </a:p>
                    <a:p>
                      <a:r>
                        <a:rPr lang="ru-RU" sz="1100" baseline="0" dirty="0" smtClean="0"/>
                        <a:t>Китай</a:t>
                      </a:r>
                      <a:endParaRPr lang="de-DE" sz="1100" dirty="0" smtClean="0"/>
                    </a:p>
                  </a:txBody>
                  <a:tcPr>
                    <a:solidFill>
                      <a:srgbClr val="DCDEDE"/>
                    </a:solidFill>
                  </a:tcPr>
                </a:tc>
              </a:tr>
              <a:tr h="280080">
                <a:tc>
                  <a:txBody>
                    <a:bodyPr/>
                    <a:lstStyle/>
                    <a:p>
                      <a:r>
                        <a:rPr lang="ru-RU" sz="1200" b="1" dirty="0" smtClean="0">
                          <a:solidFill>
                            <a:schemeClr val="bg1"/>
                          </a:solidFill>
                        </a:rPr>
                        <a:t>Плотность</a:t>
                      </a:r>
                      <a:r>
                        <a:rPr lang="ru-RU" sz="1200" b="1" baseline="0" dirty="0" smtClean="0">
                          <a:solidFill>
                            <a:schemeClr val="bg1"/>
                          </a:solidFill>
                        </a:rPr>
                        <a:t> плиты</a:t>
                      </a:r>
                      <a:endParaRPr lang="de-DE" sz="1200" b="1" dirty="0">
                        <a:solidFill>
                          <a:schemeClr val="bg1"/>
                        </a:solidFill>
                      </a:endParaRPr>
                    </a:p>
                  </a:txBody>
                  <a:tcPr>
                    <a:solidFill>
                      <a:srgbClr val="0070C0"/>
                    </a:solidFill>
                  </a:tcPr>
                </a:tc>
                <a:tc>
                  <a:txBody>
                    <a:bodyPr/>
                    <a:lstStyle/>
                    <a:p>
                      <a:r>
                        <a:rPr lang="de-DE" sz="1100" dirty="0" smtClean="0"/>
                        <a:t>690 </a:t>
                      </a:r>
                      <a:r>
                        <a:rPr lang="ru-RU" sz="1100" dirty="0" smtClean="0"/>
                        <a:t>кг</a:t>
                      </a:r>
                      <a:r>
                        <a:rPr lang="de-DE" sz="1100" dirty="0" smtClean="0"/>
                        <a:t>/</a:t>
                      </a:r>
                      <a:r>
                        <a:rPr lang="ru-RU" sz="1100" dirty="0" smtClean="0"/>
                        <a:t>м</a:t>
                      </a:r>
                      <a:r>
                        <a:rPr lang="de-DE" sz="1100" dirty="0" smtClean="0"/>
                        <a:t>³</a:t>
                      </a:r>
                      <a:endParaRPr lang="de-DE" sz="1100" dirty="0"/>
                    </a:p>
                  </a:txBody>
                  <a:tcPr/>
                </a:tc>
                <a:tc>
                  <a:txBody>
                    <a:bodyPr/>
                    <a:lstStyle/>
                    <a:p>
                      <a:pPr marL="0" marR="0" lvl="0" indent="0" algn="l" defTabSz="1168237" rtl="0" eaLnBrk="1" fontAlgn="auto" latinLnBrk="0" hangingPunct="1">
                        <a:lnSpc>
                          <a:spcPct val="100000"/>
                        </a:lnSpc>
                        <a:spcBef>
                          <a:spcPts val="0"/>
                        </a:spcBef>
                        <a:spcAft>
                          <a:spcPts val="0"/>
                        </a:spcAft>
                        <a:buClrTx/>
                        <a:buSzTx/>
                        <a:buFontTx/>
                        <a:buNone/>
                        <a:tabLst/>
                        <a:defRPr/>
                      </a:pPr>
                      <a:r>
                        <a:rPr lang="de-DE" sz="1100" dirty="0" smtClean="0"/>
                        <a:t>695 </a:t>
                      </a:r>
                      <a:r>
                        <a:rPr lang="ru-RU" sz="1100" dirty="0" smtClean="0"/>
                        <a:t>кг</a:t>
                      </a:r>
                      <a:r>
                        <a:rPr lang="de-DE" sz="1100" dirty="0" smtClean="0"/>
                        <a:t>/</a:t>
                      </a:r>
                      <a:r>
                        <a:rPr lang="ru-RU" sz="1100" dirty="0" smtClean="0"/>
                        <a:t>м</a:t>
                      </a:r>
                      <a:r>
                        <a:rPr lang="de-DE" sz="1100" dirty="0" smtClean="0"/>
                        <a:t>³</a:t>
                      </a:r>
                    </a:p>
                  </a:txBody>
                  <a:tcPr/>
                </a:tc>
                <a:tc>
                  <a:txBody>
                    <a:bodyPr/>
                    <a:lstStyle/>
                    <a:p>
                      <a:pPr marL="0" marR="0" lvl="0" indent="0" algn="l" defTabSz="1168237" rtl="0" eaLnBrk="1" fontAlgn="auto" latinLnBrk="0" hangingPunct="1">
                        <a:lnSpc>
                          <a:spcPct val="100000"/>
                        </a:lnSpc>
                        <a:spcBef>
                          <a:spcPts val="0"/>
                        </a:spcBef>
                        <a:spcAft>
                          <a:spcPts val="0"/>
                        </a:spcAft>
                        <a:buClrTx/>
                        <a:buSzTx/>
                        <a:buFontTx/>
                        <a:buNone/>
                        <a:tabLst/>
                        <a:defRPr/>
                      </a:pPr>
                      <a:r>
                        <a:rPr lang="de-DE" sz="1100" dirty="0" smtClean="0"/>
                        <a:t>695 </a:t>
                      </a:r>
                      <a:r>
                        <a:rPr lang="ru-RU" sz="1100" dirty="0" smtClean="0"/>
                        <a:t>кг</a:t>
                      </a:r>
                      <a:r>
                        <a:rPr lang="de-DE" sz="1100" dirty="0" smtClean="0"/>
                        <a:t>/</a:t>
                      </a:r>
                      <a:r>
                        <a:rPr lang="ru-RU" sz="1100" dirty="0" smtClean="0"/>
                        <a:t>м</a:t>
                      </a:r>
                      <a:r>
                        <a:rPr lang="de-DE" sz="1100" dirty="0" smtClean="0"/>
                        <a:t>³</a:t>
                      </a:r>
                    </a:p>
                  </a:txBody>
                  <a:tcPr/>
                </a:tc>
              </a:tr>
              <a:tr h="216024">
                <a:tc>
                  <a:txBody>
                    <a:bodyPr/>
                    <a:lstStyle/>
                    <a:p>
                      <a:r>
                        <a:rPr lang="ru-RU" sz="1200" b="1" dirty="0" smtClean="0">
                          <a:solidFill>
                            <a:schemeClr val="bg1"/>
                          </a:solidFill>
                        </a:rPr>
                        <a:t>Доля НС</a:t>
                      </a:r>
                      <a:endParaRPr lang="de-DE" sz="1200" b="1" dirty="0">
                        <a:solidFill>
                          <a:schemeClr val="bg1"/>
                        </a:solidFill>
                      </a:endParaRPr>
                    </a:p>
                  </a:txBody>
                  <a:tcPr>
                    <a:solidFill>
                      <a:srgbClr val="0070C0"/>
                    </a:solidFill>
                  </a:tcPr>
                </a:tc>
                <a:tc>
                  <a:txBody>
                    <a:bodyPr/>
                    <a:lstStyle/>
                    <a:p>
                      <a:r>
                        <a:rPr lang="de-DE" sz="1100" dirty="0" smtClean="0"/>
                        <a:t>40 %</a:t>
                      </a:r>
                      <a:endParaRPr lang="de-DE" sz="1100" dirty="0"/>
                    </a:p>
                  </a:txBody>
                  <a:tcPr>
                    <a:solidFill>
                      <a:srgbClr val="DCDEDE"/>
                    </a:solidFill>
                  </a:tcPr>
                </a:tc>
                <a:tc>
                  <a:txBody>
                    <a:bodyPr/>
                    <a:lstStyle/>
                    <a:p>
                      <a:r>
                        <a:rPr lang="de-DE" sz="1100" dirty="0" smtClean="0"/>
                        <a:t>40 %</a:t>
                      </a:r>
                      <a:endParaRPr lang="de-DE" sz="1100" dirty="0"/>
                    </a:p>
                  </a:txBody>
                  <a:tcPr>
                    <a:solidFill>
                      <a:srgbClr val="DCDEDE"/>
                    </a:solidFill>
                  </a:tcPr>
                </a:tc>
                <a:tc>
                  <a:txBody>
                    <a:bodyPr/>
                    <a:lstStyle/>
                    <a:p>
                      <a:r>
                        <a:rPr lang="de-DE" sz="1100" dirty="0" smtClean="0"/>
                        <a:t>40 %</a:t>
                      </a:r>
                      <a:endParaRPr lang="de-DE" sz="1100" dirty="0"/>
                    </a:p>
                  </a:txBody>
                  <a:tcPr>
                    <a:solidFill>
                      <a:srgbClr val="DCDEDE"/>
                    </a:solidFill>
                  </a:tcPr>
                </a:tc>
              </a:tr>
              <a:tr h="370840">
                <a:tc>
                  <a:txBody>
                    <a:bodyPr/>
                    <a:lstStyle/>
                    <a:p>
                      <a:r>
                        <a:rPr lang="ru-RU" sz="1200" b="1" dirty="0" smtClean="0">
                          <a:solidFill>
                            <a:schemeClr val="bg1"/>
                          </a:solidFill>
                        </a:rPr>
                        <a:t>Дозировка</a:t>
                      </a:r>
                      <a:r>
                        <a:rPr lang="ru-RU" sz="1200" b="1" baseline="0" dirty="0" smtClean="0">
                          <a:solidFill>
                            <a:schemeClr val="bg1"/>
                          </a:solidFill>
                        </a:rPr>
                        <a:t> клея</a:t>
                      </a:r>
                      <a:endParaRPr lang="de-DE" sz="1200" b="1" dirty="0">
                        <a:solidFill>
                          <a:schemeClr val="bg1"/>
                        </a:solidFill>
                      </a:endParaRPr>
                    </a:p>
                  </a:txBody>
                  <a:tcPr>
                    <a:solidFill>
                      <a:srgbClr val="0070C0"/>
                    </a:solidFill>
                  </a:tcPr>
                </a:tc>
                <a:tc>
                  <a:txBody>
                    <a:bodyPr/>
                    <a:lstStyle/>
                    <a:p>
                      <a:r>
                        <a:rPr lang="de-DE" sz="1100" dirty="0" smtClean="0"/>
                        <a:t>100 % MDI</a:t>
                      </a:r>
                    </a:p>
                    <a:p>
                      <a:r>
                        <a:rPr lang="ru-RU" sz="1100" dirty="0" err="1" smtClean="0"/>
                        <a:t>прибл</a:t>
                      </a:r>
                      <a:r>
                        <a:rPr lang="de-DE" sz="1100" dirty="0" smtClean="0"/>
                        <a:t>. 5 %</a:t>
                      </a:r>
                      <a:endParaRPr lang="de-DE" sz="1100" dirty="0"/>
                    </a:p>
                  </a:txBody>
                  <a:tcPr/>
                </a:tc>
                <a:tc>
                  <a:txBody>
                    <a:bodyPr/>
                    <a:lstStyle/>
                    <a:p>
                      <a:r>
                        <a:rPr lang="de-DE" sz="1100" dirty="0" smtClean="0"/>
                        <a:t>100 % MDI</a:t>
                      </a:r>
                    </a:p>
                    <a:p>
                      <a:r>
                        <a:rPr lang="ru-RU" sz="1100" dirty="0" err="1" smtClean="0"/>
                        <a:t>прибл</a:t>
                      </a:r>
                      <a:r>
                        <a:rPr lang="de-DE" sz="1100" dirty="0" smtClean="0"/>
                        <a:t>. 5 %</a:t>
                      </a:r>
                      <a:endParaRPr lang="de-DE" sz="1100" dirty="0"/>
                    </a:p>
                  </a:txBody>
                  <a:tcPr/>
                </a:tc>
                <a:tc>
                  <a:txBody>
                    <a:bodyPr/>
                    <a:lstStyle/>
                    <a:p>
                      <a:r>
                        <a:rPr lang="de-DE" sz="1100" dirty="0" smtClean="0"/>
                        <a:t>100 % UF</a:t>
                      </a:r>
                    </a:p>
                    <a:p>
                      <a:r>
                        <a:rPr lang="ru-RU" sz="1100" dirty="0" err="1" smtClean="0"/>
                        <a:t>прибл</a:t>
                      </a:r>
                      <a:r>
                        <a:rPr lang="de-DE" sz="1100" dirty="0" smtClean="0"/>
                        <a:t>. 9.5 %</a:t>
                      </a:r>
                      <a:endParaRPr lang="de-DE" sz="1100" dirty="0"/>
                    </a:p>
                  </a:txBody>
                  <a:tcPr/>
                </a:tc>
              </a:tr>
              <a:tr h="250304">
                <a:tc>
                  <a:txBody>
                    <a:bodyPr/>
                    <a:lstStyle/>
                    <a:p>
                      <a:r>
                        <a:rPr lang="ru-RU" sz="1200" b="1" dirty="0" smtClean="0">
                          <a:solidFill>
                            <a:schemeClr val="bg1"/>
                          </a:solidFill>
                        </a:rPr>
                        <a:t>Прочность на разрыв (</a:t>
                      </a:r>
                      <a:r>
                        <a:rPr lang="de-DE" sz="1200" b="1" dirty="0" smtClean="0">
                          <a:solidFill>
                            <a:schemeClr val="bg1"/>
                          </a:solidFill>
                        </a:rPr>
                        <a:t>I.B.)</a:t>
                      </a:r>
                      <a:endParaRPr lang="de-DE" sz="1200" b="1" dirty="0">
                        <a:solidFill>
                          <a:schemeClr val="bg1"/>
                        </a:solidFill>
                      </a:endParaRPr>
                    </a:p>
                  </a:txBody>
                  <a:tcPr>
                    <a:solidFill>
                      <a:srgbClr val="0070C0"/>
                    </a:solidFill>
                  </a:tcPr>
                </a:tc>
                <a:tc>
                  <a:txBody>
                    <a:bodyPr/>
                    <a:lstStyle/>
                    <a:p>
                      <a:r>
                        <a:rPr lang="de-DE" sz="1100" smtClean="0"/>
                        <a:t>0.8 </a:t>
                      </a:r>
                      <a:r>
                        <a:rPr lang="ru-RU" sz="1100" smtClean="0"/>
                        <a:t> Н/мм²</a:t>
                      </a:r>
                      <a:endParaRPr lang="de-DE" sz="1100" dirty="0"/>
                    </a:p>
                  </a:txBody>
                  <a:tcPr>
                    <a:solidFill>
                      <a:srgbClr val="DCDEDE"/>
                    </a:solidFill>
                  </a:tcPr>
                </a:tc>
                <a:tc>
                  <a:txBody>
                    <a:bodyPr/>
                    <a:lstStyle/>
                    <a:p>
                      <a:r>
                        <a:rPr lang="de-DE" sz="1100" dirty="0" smtClean="0"/>
                        <a:t>0.7 </a:t>
                      </a:r>
                      <a:r>
                        <a:rPr lang="ru-RU" sz="1100" dirty="0" smtClean="0"/>
                        <a:t>Н/мм²</a:t>
                      </a:r>
                      <a:endParaRPr lang="de-DE" sz="1100" dirty="0"/>
                    </a:p>
                  </a:txBody>
                  <a:tcPr>
                    <a:solidFill>
                      <a:srgbClr val="DCDEDE"/>
                    </a:solidFill>
                  </a:tcPr>
                </a:tc>
                <a:tc>
                  <a:txBody>
                    <a:bodyPr/>
                    <a:lstStyle/>
                    <a:p>
                      <a:r>
                        <a:rPr lang="de-DE" sz="1100" dirty="0" smtClean="0"/>
                        <a:t>0.5 </a:t>
                      </a:r>
                      <a:r>
                        <a:rPr lang="ru-RU" sz="1100" dirty="0" smtClean="0"/>
                        <a:t>Н/мм²</a:t>
                      </a:r>
                      <a:endParaRPr lang="de-DE" sz="1100" dirty="0"/>
                    </a:p>
                  </a:txBody>
                  <a:tcPr>
                    <a:solidFill>
                      <a:srgbClr val="DCDEDE"/>
                    </a:solidFill>
                  </a:tcPr>
                </a:tc>
              </a:tr>
              <a:tr h="279256">
                <a:tc>
                  <a:txBody>
                    <a:bodyPr/>
                    <a:lstStyle/>
                    <a:p>
                      <a:r>
                        <a:rPr lang="ru-RU" sz="1200" b="1" dirty="0" smtClean="0">
                          <a:solidFill>
                            <a:schemeClr val="bg1"/>
                          </a:solidFill>
                        </a:rPr>
                        <a:t>Прочность</a:t>
                      </a:r>
                      <a:r>
                        <a:rPr lang="ru-RU" sz="1200" b="1" baseline="0" dirty="0" smtClean="0">
                          <a:solidFill>
                            <a:schemeClr val="bg1"/>
                          </a:solidFill>
                        </a:rPr>
                        <a:t> на изгиб </a:t>
                      </a:r>
                      <a:r>
                        <a:rPr lang="ru-RU" sz="1200" b="1" dirty="0" smtClean="0">
                          <a:solidFill>
                            <a:schemeClr val="bg1"/>
                          </a:solidFill>
                        </a:rPr>
                        <a:t>(</a:t>
                      </a:r>
                      <a:r>
                        <a:rPr lang="de-DE" sz="1200" b="1" dirty="0" smtClean="0">
                          <a:solidFill>
                            <a:schemeClr val="bg1"/>
                          </a:solidFill>
                        </a:rPr>
                        <a:t>MOR ) </a:t>
                      </a:r>
                      <a:endParaRPr lang="de-DE" sz="1200" b="1" dirty="0">
                        <a:solidFill>
                          <a:schemeClr val="bg1"/>
                        </a:solidFill>
                      </a:endParaRPr>
                    </a:p>
                  </a:txBody>
                  <a:tcPr>
                    <a:solidFill>
                      <a:srgbClr val="0070C0"/>
                    </a:solidFill>
                  </a:tcPr>
                </a:tc>
                <a:tc>
                  <a:txBody>
                    <a:bodyPr/>
                    <a:lstStyle/>
                    <a:p>
                      <a:r>
                        <a:rPr lang="de-DE" sz="1100" dirty="0" smtClean="0"/>
                        <a:t>20 </a:t>
                      </a:r>
                      <a:r>
                        <a:rPr lang="ru-RU" sz="1100" dirty="0" smtClean="0"/>
                        <a:t>Н/мм²</a:t>
                      </a:r>
                      <a:endParaRPr lang="de-DE" sz="1100" dirty="0"/>
                    </a:p>
                  </a:txBody>
                  <a:tcPr/>
                </a:tc>
                <a:tc>
                  <a:txBody>
                    <a:bodyPr/>
                    <a:lstStyle/>
                    <a:p>
                      <a:r>
                        <a:rPr lang="de-DE" sz="1100" dirty="0" smtClean="0"/>
                        <a:t>22 </a:t>
                      </a:r>
                      <a:r>
                        <a:rPr lang="ru-RU" sz="1100" dirty="0" smtClean="0"/>
                        <a:t>Н/мм²</a:t>
                      </a:r>
                      <a:endParaRPr lang="de-DE" sz="1100" dirty="0"/>
                    </a:p>
                  </a:txBody>
                  <a:tcPr/>
                </a:tc>
                <a:tc>
                  <a:txBody>
                    <a:bodyPr/>
                    <a:lstStyle/>
                    <a:p>
                      <a:r>
                        <a:rPr lang="de-DE" sz="1100" dirty="0" smtClean="0"/>
                        <a:t>15 </a:t>
                      </a:r>
                      <a:r>
                        <a:rPr lang="ru-RU" sz="1100" dirty="0" smtClean="0"/>
                        <a:t>Н/мм² </a:t>
                      </a:r>
                      <a:r>
                        <a:rPr lang="en-US" sz="1100" dirty="0" smtClean="0"/>
                        <a:t>(</a:t>
                      </a:r>
                      <a:r>
                        <a:rPr lang="ru-RU" sz="1100" dirty="0" smtClean="0"/>
                        <a:t>с</a:t>
                      </a:r>
                      <a:r>
                        <a:rPr lang="en-US" sz="1100" dirty="0" smtClean="0"/>
                        <a:t> 5 % MDI: 19 </a:t>
                      </a:r>
                      <a:r>
                        <a:rPr lang="ru-RU" sz="1100" dirty="0" smtClean="0"/>
                        <a:t>Н</a:t>
                      </a:r>
                      <a:r>
                        <a:rPr lang="en-US" sz="1100" dirty="0" smtClean="0"/>
                        <a:t>/</a:t>
                      </a:r>
                      <a:r>
                        <a:rPr lang="ru-RU" sz="1100" dirty="0" smtClean="0"/>
                        <a:t>мм</a:t>
                      </a:r>
                      <a:r>
                        <a:rPr lang="en-US" sz="1100" dirty="0" smtClean="0"/>
                        <a:t>²)</a:t>
                      </a:r>
                    </a:p>
                  </a:txBody>
                  <a:tcPr/>
                </a:tc>
              </a:tr>
              <a:tr h="284584">
                <a:tc>
                  <a:txBody>
                    <a:bodyPr/>
                    <a:lstStyle/>
                    <a:p>
                      <a:r>
                        <a:rPr lang="ru-RU" sz="1200" b="1" dirty="0" smtClean="0">
                          <a:solidFill>
                            <a:schemeClr val="bg1"/>
                          </a:solidFill>
                        </a:rPr>
                        <a:t>Модуль упругости (</a:t>
                      </a:r>
                      <a:r>
                        <a:rPr lang="de-DE" sz="1200" b="1" dirty="0" smtClean="0">
                          <a:solidFill>
                            <a:schemeClr val="bg1"/>
                          </a:solidFill>
                        </a:rPr>
                        <a:t>MOE) </a:t>
                      </a:r>
                      <a:endParaRPr lang="de-DE" sz="1200" b="1" dirty="0">
                        <a:solidFill>
                          <a:schemeClr val="bg1"/>
                        </a:solidFill>
                      </a:endParaRPr>
                    </a:p>
                  </a:txBody>
                  <a:tcPr>
                    <a:solidFill>
                      <a:srgbClr val="0070C0"/>
                    </a:solidFill>
                  </a:tcPr>
                </a:tc>
                <a:tc>
                  <a:txBody>
                    <a:bodyPr/>
                    <a:lstStyle/>
                    <a:p>
                      <a:r>
                        <a:rPr lang="de-DE" sz="1100" dirty="0" smtClean="0"/>
                        <a:t>3100 </a:t>
                      </a:r>
                      <a:r>
                        <a:rPr lang="ru-RU" sz="1100" dirty="0" smtClean="0"/>
                        <a:t>Н/мм²</a:t>
                      </a:r>
                      <a:endParaRPr lang="de-DE" sz="1100" dirty="0"/>
                    </a:p>
                  </a:txBody>
                  <a:tcPr>
                    <a:solidFill>
                      <a:srgbClr val="DCDEDE"/>
                    </a:solidFill>
                  </a:tcPr>
                </a:tc>
                <a:tc>
                  <a:txBody>
                    <a:bodyPr/>
                    <a:lstStyle/>
                    <a:p>
                      <a:r>
                        <a:rPr lang="de-DE" sz="1100" dirty="0" smtClean="0"/>
                        <a:t>3300 </a:t>
                      </a:r>
                      <a:r>
                        <a:rPr lang="ru-RU" sz="1100" dirty="0" smtClean="0"/>
                        <a:t>Н/мм²</a:t>
                      </a:r>
                      <a:endParaRPr lang="de-DE" sz="1100" dirty="0"/>
                    </a:p>
                  </a:txBody>
                  <a:tcPr>
                    <a:solidFill>
                      <a:srgbClr val="DCDEDE"/>
                    </a:solidFill>
                  </a:tcPr>
                </a:tc>
                <a:tc>
                  <a:txBody>
                    <a:bodyPr/>
                    <a:lstStyle/>
                    <a:p>
                      <a:r>
                        <a:rPr lang="de-DE" sz="1100" dirty="0" smtClean="0"/>
                        <a:t>2400 </a:t>
                      </a:r>
                      <a:r>
                        <a:rPr lang="ru-RU" sz="1100" dirty="0" smtClean="0"/>
                        <a:t>Н/мм² </a:t>
                      </a:r>
                      <a:r>
                        <a:rPr lang="en-US" sz="1100" dirty="0" smtClean="0"/>
                        <a:t>(</a:t>
                      </a:r>
                      <a:r>
                        <a:rPr lang="ru-RU" sz="1100" dirty="0" smtClean="0"/>
                        <a:t>с </a:t>
                      </a:r>
                      <a:r>
                        <a:rPr lang="en-US" sz="1100" dirty="0" smtClean="0"/>
                        <a:t>5 % MDI: 2500 </a:t>
                      </a:r>
                      <a:r>
                        <a:rPr lang="ru-RU" sz="1100" dirty="0" smtClean="0"/>
                        <a:t>Н/мм²</a:t>
                      </a:r>
                      <a:r>
                        <a:rPr lang="en-US" sz="1100" dirty="0" smtClean="0"/>
                        <a:t>)</a:t>
                      </a:r>
                    </a:p>
                  </a:txBody>
                  <a:tcPr>
                    <a:solidFill>
                      <a:srgbClr val="DCDEDE"/>
                    </a:solidFill>
                  </a:tcPr>
                </a:tc>
              </a:tr>
              <a:tr h="217904">
                <a:tc>
                  <a:txBody>
                    <a:bodyPr/>
                    <a:lstStyle/>
                    <a:p>
                      <a:r>
                        <a:rPr lang="ru-RU" sz="1200" b="1" dirty="0" smtClean="0">
                          <a:solidFill>
                            <a:schemeClr val="bg1"/>
                          </a:solidFill>
                        </a:rPr>
                        <a:t>Прочность поверхности (</a:t>
                      </a:r>
                      <a:r>
                        <a:rPr lang="de-DE" sz="1200" b="1" dirty="0" smtClean="0">
                          <a:solidFill>
                            <a:schemeClr val="bg1"/>
                          </a:solidFill>
                        </a:rPr>
                        <a:t>SS</a:t>
                      </a:r>
                      <a:r>
                        <a:rPr lang="ru-RU" sz="1200" b="1" dirty="0" smtClean="0">
                          <a:solidFill>
                            <a:schemeClr val="bg1"/>
                          </a:solidFill>
                        </a:rPr>
                        <a:t>)</a:t>
                      </a:r>
                      <a:r>
                        <a:rPr lang="de-DE" sz="1200" b="1" dirty="0" smtClean="0">
                          <a:solidFill>
                            <a:schemeClr val="bg1"/>
                          </a:solidFill>
                        </a:rPr>
                        <a:t> </a:t>
                      </a:r>
                      <a:endParaRPr lang="de-DE" sz="1200" b="1" dirty="0">
                        <a:solidFill>
                          <a:schemeClr val="bg1"/>
                        </a:solidFill>
                      </a:endParaRPr>
                    </a:p>
                  </a:txBody>
                  <a:tcPr>
                    <a:solidFill>
                      <a:srgbClr val="0070C0"/>
                    </a:solidFill>
                  </a:tcPr>
                </a:tc>
                <a:tc>
                  <a:txBody>
                    <a:bodyPr/>
                    <a:lstStyle/>
                    <a:p>
                      <a:r>
                        <a:rPr lang="de-DE" sz="1100" dirty="0" smtClean="0"/>
                        <a:t>1.2 </a:t>
                      </a:r>
                      <a:r>
                        <a:rPr lang="ru-RU" sz="1100" dirty="0" smtClean="0"/>
                        <a:t>Н/мм²</a:t>
                      </a:r>
                      <a:endParaRPr lang="de-DE" sz="1100" dirty="0"/>
                    </a:p>
                  </a:txBody>
                  <a:tcPr/>
                </a:tc>
                <a:tc>
                  <a:txBody>
                    <a:bodyPr/>
                    <a:lstStyle/>
                    <a:p>
                      <a:r>
                        <a:rPr lang="de-DE" sz="1100" dirty="0" smtClean="0"/>
                        <a:t>1.0 </a:t>
                      </a:r>
                      <a:r>
                        <a:rPr lang="ru-RU" sz="1100" dirty="0" smtClean="0"/>
                        <a:t>Н/мм²</a:t>
                      </a:r>
                      <a:endParaRPr lang="de-DE" sz="1100" dirty="0"/>
                    </a:p>
                  </a:txBody>
                  <a:tcPr/>
                </a:tc>
                <a:tc>
                  <a:txBody>
                    <a:bodyPr/>
                    <a:lstStyle/>
                    <a:p>
                      <a:r>
                        <a:rPr lang="de-DE" sz="1100" dirty="0" smtClean="0"/>
                        <a:t>1.0 </a:t>
                      </a:r>
                      <a:r>
                        <a:rPr lang="ru-RU" sz="1100" dirty="0" smtClean="0"/>
                        <a:t>Н/мм²</a:t>
                      </a:r>
                      <a:endParaRPr lang="de-DE" sz="1100" dirty="0"/>
                    </a:p>
                  </a:txBody>
                  <a:tcPr/>
                </a:tc>
              </a:tr>
              <a:tr h="248424">
                <a:tc>
                  <a:txBody>
                    <a:bodyPr/>
                    <a:lstStyle/>
                    <a:p>
                      <a:r>
                        <a:rPr lang="ru-RU" sz="1200" b="1" dirty="0" smtClean="0">
                          <a:solidFill>
                            <a:schemeClr val="bg1"/>
                          </a:solidFill>
                        </a:rPr>
                        <a:t>Разбухание</a:t>
                      </a:r>
                      <a:r>
                        <a:rPr lang="ru-RU" sz="1200" b="1" baseline="0" dirty="0" smtClean="0">
                          <a:solidFill>
                            <a:schemeClr val="bg1"/>
                          </a:solidFill>
                        </a:rPr>
                        <a:t> по толщине</a:t>
                      </a:r>
                      <a:r>
                        <a:rPr lang="ru-RU" sz="1200" b="1" dirty="0" smtClean="0">
                          <a:solidFill>
                            <a:schemeClr val="bg1"/>
                          </a:solidFill>
                        </a:rPr>
                        <a:t> </a:t>
                      </a:r>
                      <a:r>
                        <a:rPr lang="de-DE" sz="1200" b="1" dirty="0" smtClean="0">
                          <a:solidFill>
                            <a:schemeClr val="bg1"/>
                          </a:solidFill>
                        </a:rPr>
                        <a:t>24 </a:t>
                      </a:r>
                      <a:r>
                        <a:rPr lang="ru-RU" sz="1200" b="1" dirty="0" smtClean="0">
                          <a:solidFill>
                            <a:schemeClr val="bg1"/>
                          </a:solidFill>
                        </a:rPr>
                        <a:t>ч</a:t>
                      </a:r>
                      <a:endParaRPr lang="de-DE" sz="1200" b="1" dirty="0" smtClean="0">
                        <a:solidFill>
                          <a:schemeClr val="bg1"/>
                        </a:solidFill>
                      </a:endParaRPr>
                    </a:p>
                  </a:txBody>
                  <a:tcPr>
                    <a:solidFill>
                      <a:srgbClr val="0070C0"/>
                    </a:solidFill>
                  </a:tcPr>
                </a:tc>
                <a:tc>
                  <a:txBody>
                    <a:bodyPr/>
                    <a:lstStyle/>
                    <a:p>
                      <a:r>
                        <a:rPr lang="de-DE" sz="1100" dirty="0" smtClean="0"/>
                        <a:t>12 %</a:t>
                      </a:r>
                      <a:endParaRPr lang="de-DE" sz="1100" dirty="0"/>
                    </a:p>
                  </a:txBody>
                  <a:tcPr>
                    <a:solidFill>
                      <a:srgbClr val="DCDEDE"/>
                    </a:solidFill>
                  </a:tcPr>
                </a:tc>
                <a:tc>
                  <a:txBody>
                    <a:bodyPr/>
                    <a:lstStyle/>
                    <a:p>
                      <a:endParaRPr lang="de-DE" sz="1100" dirty="0"/>
                    </a:p>
                  </a:txBody>
                  <a:tcPr>
                    <a:solidFill>
                      <a:srgbClr val="DCDEDE"/>
                    </a:solidFill>
                  </a:tcPr>
                </a:tc>
                <a:tc>
                  <a:txBody>
                    <a:bodyPr/>
                    <a:lstStyle/>
                    <a:p>
                      <a:r>
                        <a:rPr lang="de-DE" sz="1100" dirty="0" smtClean="0"/>
                        <a:t>12 %</a:t>
                      </a:r>
                      <a:endParaRPr lang="de-DE" sz="1100" dirty="0"/>
                    </a:p>
                  </a:txBody>
                  <a:tcPr>
                    <a:solidFill>
                      <a:srgbClr val="DCDEDE"/>
                    </a:solidFill>
                  </a:tcPr>
                </a:tc>
              </a:tr>
            </a:tbl>
          </a:graphicData>
        </a:graphic>
      </p:graphicFrame>
      <p:sp>
        <p:nvSpPr>
          <p:cNvPr id="14" name="Textfeld 13"/>
          <p:cNvSpPr txBox="1"/>
          <p:nvPr/>
        </p:nvSpPr>
        <p:spPr>
          <a:xfrm>
            <a:off x="844064" y="3976910"/>
            <a:ext cx="4967758" cy="276999"/>
          </a:xfrm>
          <a:prstGeom prst="rect">
            <a:avLst/>
          </a:prstGeom>
          <a:noFill/>
        </p:spPr>
        <p:txBody>
          <a:bodyPr wrap="square" rtlCol="0">
            <a:spAutoFit/>
          </a:bodyPr>
          <a:lstStyle/>
          <a:p>
            <a:pPr defTabSz="1168237">
              <a:spcBef>
                <a:spcPct val="20000"/>
              </a:spcBef>
              <a:buClr>
                <a:srgbClr val="0053A5"/>
              </a:buClr>
            </a:pPr>
            <a:r>
              <a:rPr lang="ru-RU" sz="1200" b="1" dirty="0" smtClean="0">
                <a:solidFill>
                  <a:srgbClr val="000000"/>
                </a:solidFill>
                <a:cs typeface="Arial" pitchFamily="34" charset="0"/>
              </a:rPr>
              <a:t>Таблица</a:t>
            </a:r>
            <a:r>
              <a:rPr lang="en-US" sz="1200" b="1" dirty="0" smtClean="0">
                <a:solidFill>
                  <a:srgbClr val="000000"/>
                </a:solidFill>
                <a:cs typeface="Arial" pitchFamily="34" charset="0"/>
              </a:rPr>
              <a:t>: </a:t>
            </a:r>
            <a:r>
              <a:rPr lang="ru-RU" sz="1200" b="1" dirty="0" smtClean="0">
                <a:solidFill>
                  <a:srgbClr val="000000"/>
                </a:solidFill>
                <a:cs typeface="Arial" pitchFamily="34" charset="0"/>
              </a:rPr>
              <a:t>Толщина плиты </a:t>
            </a:r>
            <a:r>
              <a:rPr lang="en-US" sz="1200" b="1" dirty="0" smtClean="0">
                <a:solidFill>
                  <a:srgbClr val="000000"/>
                </a:solidFill>
                <a:cs typeface="Arial" pitchFamily="34" charset="0"/>
              </a:rPr>
              <a:t>16 </a:t>
            </a:r>
            <a:r>
              <a:rPr lang="ru-RU" sz="1200" b="1" dirty="0" smtClean="0">
                <a:solidFill>
                  <a:srgbClr val="000000"/>
                </a:solidFill>
                <a:cs typeface="Arial" pitchFamily="34" charset="0"/>
              </a:rPr>
              <a:t>мм</a:t>
            </a:r>
            <a:endParaRPr lang="de-DE" altLang="zh-CN" sz="1200" b="1" dirty="0">
              <a:solidFill>
                <a:srgbClr val="000000"/>
              </a:solidFill>
              <a:cs typeface="Arial" pitchFamily="34" charset="0"/>
            </a:endParaRPr>
          </a:p>
        </p:txBody>
      </p:sp>
    </p:spTree>
    <p:extLst>
      <p:ext uri="{BB962C8B-B14F-4D97-AF65-F5344CB8AC3E}">
        <p14:creationId xmlns:p14="http://schemas.microsoft.com/office/powerpoint/2010/main" val="2051137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smtClean="0"/>
              <a:t>Применение плит ДСП с использованием соломы</a:t>
            </a:r>
            <a:endParaRPr lang="de-DE" dirty="0"/>
          </a:p>
        </p:txBody>
      </p:sp>
      <p:sp>
        <p:nvSpPr>
          <p:cNvPr id="3" name="Inhaltsplatzhalter 2"/>
          <p:cNvSpPr>
            <a:spLocks noGrp="1"/>
          </p:cNvSpPr>
          <p:nvPr>
            <p:ph idx="1"/>
          </p:nvPr>
        </p:nvSpPr>
        <p:spPr/>
        <p:txBody>
          <a:bodyPr>
            <a:normAutofit/>
          </a:bodyPr>
          <a:lstStyle/>
          <a:p>
            <a:r>
              <a:rPr lang="ru-RU" dirty="0" smtClean="0"/>
              <a:t>Плиты ДСП с использованием соломы можно</a:t>
            </a:r>
            <a:endParaRPr lang="en-US" dirty="0" smtClean="0"/>
          </a:p>
          <a:p>
            <a:pPr lvl="1"/>
            <a:r>
              <a:rPr lang="ru-RU" dirty="0" smtClean="0"/>
              <a:t>ламинировать бумагой или пленкой </a:t>
            </a:r>
          </a:p>
          <a:p>
            <a:pPr lvl="1"/>
            <a:r>
              <a:rPr lang="ru-RU" dirty="0" smtClean="0"/>
              <a:t>подвергать механической обработке</a:t>
            </a:r>
            <a:endParaRPr lang="en-US" dirty="0" smtClean="0"/>
          </a:p>
          <a:p>
            <a:pPr marL="263525" lvl="1" indent="0">
              <a:buNone/>
            </a:pPr>
            <a:r>
              <a:rPr lang="ru-RU" dirty="0" smtClean="0"/>
              <a:t>как обычные плиты ДСП</a:t>
            </a:r>
            <a:endParaRPr lang="en-US" dirty="0" smtClean="0"/>
          </a:p>
          <a:p>
            <a:pPr marL="263525" lvl="1" indent="0">
              <a:buNone/>
            </a:pPr>
            <a:endParaRPr lang="en-US" sz="1600" dirty="0" smtClean="0"/>
          </a:p>
          <a:p>
            <a:pPr marL="263525" lvl="1" indent="0">
              <a:buNone/>
            </a:pPr>
            <a:endParaRPr lang="en-US" sz="1600" dirty="0" smtClean="0"/>
          </a:p>
          <a:p>
            <a:pPr marL="263525" lvl="1" indent="0">
              <a:buNone/>
            </a:pPr>
            <a:endParaRPr lang="en-US" sz="1600" dirty="0"/>
          </a:p>
          <a:p>
            <a:pPr marL="263525" lvl="1" indent="0">
              <a:buNone/>
            </a:pPr>
            <a:endParaRPr lang="en-US" sz="1600" dirty="0" smtClean="0"/>
          </a:p>
          <a:p>
            <a:pPr marL="263525" lvl="1" indent="0">
              <a:buNone/>
            </a:pPr>
            <a:endParaRPr lang="en-US" sz="1600" dirty="0"/>
          </a:p>
          <a:p>
            <a:pPr marL="263525" lvl="1" indent="0">
              <a:buNone/>
            </a:pPr>
            <a:endParaRPr lang="en-US" sz="1600" dirty="0" smtClean="0"/>
          </a:p>
          <a:p>
            <a:pPr marL="263525" lvl="1" indent="0">
              <a:buNone/>
            </a:pPr>
            <a:endParaRPr lang="en-US" sz="1600" dirty="0"/>
          </a:p>
          <a:p>
            <a:pPr marL="263525" lvl="1" indent="0">
              <a:buNone/>
            </a:pPr>
            <a:endParaRPr lang="en-US" sz="1600" dirty="0" smtClean="0"/>
          </a:p>
          <a:p>
            <a:r>
              <a:rPr lang="ru-RU" dirty="0" smtClean="0"/>
              <a:t>Эти плиты могут использоваться в</a:t>
            </a:r>
            <a:r>
              <a:rPr lang="en-US" dirty="0" smtClean="0"/>
              <a:t>:</a:t>
            </a:r>
            <a:endParaRPr lang="en-US" dirty="0"/>
          </a:p>
          <a:p>
            <a:pPr lvl="1"/>
            <a:r>
              <a:rPr lang="ru-RU" dirty="0" smtClean="0"/>
              <a:t>строительстве</a:t>
            </a:r>
            <a:endParaRPr lang="en-US" dirty="0"/>
          </a:p>
          <a:p>
            <a:pPr lvl="1"/>
            <a:r>
              <a:rPr lang="ru-RU" dirty="0" smtClean="0"/>
              <a:t>мебельной промышленности</a:t>
            </a:r>
            <a:endParaRPr lang="en-US" dirty="0"/>
          </a:p>
          <a:p>
            <a:pPr marL="263525" lvl="1" indent="0">
              <a:buNone/>
            </a:pPr>
            <a:endParaRPr lang="en-US" sz="1600" dirty="0" smtClean="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88" t="42111" r="68962" b="36570"/>
          <a:stretch/>
        </p:blipFill>
        <p:spPr bwMode="auto">
          <a:xfrm>
            <a:off x="882204" y="3261636"/>
            <a:ext cx="1498600" cy="162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5" t="38577" r="31246" b="24456"/>
          <a:stretch/>
        </p:blipFill>
        <p:spPr bwMode="auto">
          <a:xfrm>
            <a:off x="6282804" y="2144531"/>
            <a:ext cx="2880320" cy="2741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6"/>
          <p:cNvPicPr/>
          <p:nvPr/>
        </p:nvPicPr>
        <p:blipFill rotWithShape="1">
          <a:blip r:embed="rId4" cstate="print"/>
          <a:srcRect l="43461" t="31475" r="14065" b="27569"/>
          <a:stretch/>
        </p:blipFill>
        <p:spPr>
          <a:xfrm>
            <a:off x="2970436" y="3137265"/>
            <a:ext cx="2806908" cy="1873233"/>
          </a:xfrm>
          <a:prstGeom prst="rect">
            <a:avLst/>
          </a:prstGeom>
        </p:spPr>
      </p:pic>
      <p:sp>
        <p:nvSpPr>
          <p:cNvPr id="5" name="Textplatzhalter 4"/>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3481362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normAutofit fontScale="62500" lnSpcReduction="20000"/>
          </a:bodyPr>
          <a:lstStyle/>
          <a:p>
            <a:pPr>
              <a:defRPr/>
            </a:pPr>
            <a:r>
              <a:rPr lang="ru-RU" dirty="0" smtClean="0"/>
              <a:t>Система нанесения клея </a:t>
            </a:r>
            <a:r>
              <a:rPr lang="en-US" dirty="0" smtClean="0"/>
              <a:t>EVOjet P – </a:t>
            </a:r>
            <a:r>
              <a:rPr lang="ru-RU" altLang="ru-RU" sz="2800" dirty="0"/>
              <a:t>Система сухого осмоления </a:t>
            </a:r>
            <a:endParaRPr lang="ru-RU" altLang="ru-RU" sz="2800" dirty="0" smtClean="0"/>
          </a:p>
          <a:p>
            <a:pPr>
              <a:defRPr/>
            </a:pPr>
            <a:r>
              <a:rPr lang="ru-RU" altLang="ru-RU" sz="2800" dirty="0" smtClean="0"/>
              <a:t>для </a:t>
            </a:r>
            <a:r>
              <a:rPr lang="ru-RU" altLang="ru-RU" sz="2800" dirty="0"/>
              <a:t>производства </a:t>
            </a:r>
            <a:r>
              <a:rPr lang="ru-RU" altLang="ru-RU" sz="2800" dirty="0" smtClean="0"/>
              <a:t>плиты </a:t>
            </a:r>
            <a:r>
              <a:rPr lang="ru-RU" altLang="ru-RU" sz="2800" dirty="0"/>
              <a:t>ДСП</a:t>
            </a:r>
            <a:endParaRPr lang="en-US" altLang="ru-RU" sz="2800" dirty="0"/>
          </a:p>
        </p:txBody>
      </p:sp>
      <p:sp>
        <p:nvSpPr>
          <p:cNvPr id="13" name="Textfeld 12"/>
          <p:cNvSpPr txBox="1"/>
          <p:nvPr/>
        </p:nvSpPr>
        <p:spPr>
          <a:xfrm rot="20829942">
            <a:off x="965850" y="3607506"/>
            <a:ext cx="5613804" cy="1323439"/>
          </a:xfrm>
          <a:prstGeom prst="rect">
            <a:avLst/>
          </a:prstGeom>
          <a:noFill/>
        </p:spPr>
        <p:txBody>
          <a:bodyPr wrap="square" rtlCol="0">
            <a:spAutoFit/>
          </a:bodyPr>
          <a:lstStyle/>
          <a:p>
            <a:pPr defTabSz="914400" fontAlgn="base">
              <a:spcBef>
                <a:spcPct val="0"/>
              </a:spcBef>
              <a:spcAft>
                <a:spcPct val="0"/>
              </a:spcAft>
            </a:pPr>
            <a:r>
              <a:rPr lang="ru-RU" sz="8000" dirty="0" smtClean="0">
                <a:solidFill>
                  <a:srgbClr val="0053A5"/>
                </a:solidFill>
                <a:latin typeface="Mistral" panose="03090702030407020403" pitchFamily="66" charset="0"/>
                <a:cs typeface="Arial" charset="0"/>
              </a:rPr>
              <a:t>Существенная</a:t>
            </a:r>
          </a:p>
        </p:txBody>
      </p:sp>
      <p:sp>
        <p:nvSpPr>
          <p:cNvPr id="5" name="Textfeld 4"/>
          <p:cNvSpPr txBox="1"/>
          <p:nvPr/>
        </p:nvSpPr>
        <p:spPr>
          <a:xfrm rot="20770404">
            <a:off x="1465873" y="4553135"/>
            <a:ext cx="5420126" cy="1323439"/>
          </a:xfrm>
          <a:prstGeom prst="rect">
            <a:avLst/>
          </a:prstGeom>
          <a:noFill/>
        </p:spPr>
        <p:txBody>
          <a:bodyPr wrap="square" rtlCol="0">
            <a:spAutoFit/>
          </a:bodyPr>
          <a:lstStyle/>
          <a:p>
            <a:pPr defTabSz="914400" fontAlgn="base">
              <a:spcBef>
                <a:spcPct val="0"/>
              </a:spcBef>
              <a:spcAft>
                <a:spcPct val="0"/>
              </a:spcAft>
            </a:pPr>
            <a:r>
              <a:rPr lang="ru-RU" sz="8000" dirty="0" smtClean="0">
                <a:solidFill>
                  <a:srgbClr val="0053A5"/>
                </a:solidFill>
                <a:latin typeface="Mistral" panose="03090702030407020403" pitchFamily="66" charset="0"/>
                <a:cs typeface="Arial" charset="0"/>
              </a:rPr>
              <a:t>экономия </a:t>
            </a:r>
            <a:r>
              <a:rPr lang="ru-RU" sz="8000" dirty="0">
                <a:solidFill>
                  <a:srgbClr val="0053A5"/>
                </a:solidFill>
                <a:latin typeface="Mistral" panose="03090702030407020403" pitchFamily="66" charset="0"/>
                <a:cs typeface="Arial" charset="0"/>
              </a:rPr>
              <a:t>клея</a:t>
            </a:r>
            <a:endParaRPr lang="en-US" sz="7200" dirty="0">
              <a:solidFill>
                <a:srgbClr val="0053A5"/>
              </a:solidFill>
              <a:latin typeface="Brush Script MT" panose="03060802040406070304" pitchFamily="66" charset="0"/>
              <a:cs typeface="Arial" charset="0"/>
            </a:endParaRPr>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2219" y="2340471"/>
            <a:ext cx="3553073" cy="26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907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EVOjet P </a:t>
            </a:r>
            <a:r>
              <a:rPr lang="en-US" b="1" dirty="0"/>
              <a:t>– </a:t>
            </a:r>
            <a:r>
              <a:rPr lang="ru-RU" b="1" dirty="0" smtClean="0"/>
              <a:t>осмоление в лучшем виде</a:t>
            </a:r>
            <a:endParaRPr lang="en-US" dirty="0"/>
          </a:p>
        </p:txBody>
      </p:sp>
      <p:sp>
        <p:nvSpPr>
          <p:cNvPr id="8" name="Textplatzhalter 3"/>
          <p:cNvSpPr>
            <a:spLocks noGrp="1"/>
          </p:cNvSpPr>
          <p:nvPr>
            <p:ph type="body" sz="quarter" idx="13"/>
          </p:nvPr>
        </p:nvSpPr>
        <p:spPr>
          <a:xfrm>
            <a:off x="817816" y="569922"/>
            <a:ext cx="6273800" cy="201613"/>
          </a:xfrm>
        </p:spPr>
        <p:txBody>
          <a:bodyPr/>
          <a:lstStyle/>
          <a:p>
            <a:r>
              <a:rPr lang="ru-RU" dirty="0" smtClean="0"/>
              <a:t>Обзор</a:t>
            </a:r>
            <a:endParaRPr lang="de-DE" dirty="0"/>
          </a:p>
        </p:txBody>
      </p:sp>
      <p:sp>
        <p:nvSpPr>
          <p:cNvPr id="11" name="Rechteck 10"/>
          <p:cNvSpPr/>
          <p:nvPr/>
        </p:nvSpPr>
        <p:spPr>
          <a:xfrm>
            <a:off x="681478" y="1764407"/>
            <a:ext cx="9745109" cy="5364545"/>
          </a:xfrm>
          <a:prstGeom prst="rect">
            <a:avLst/>
          </a:prstGeom>
        </p:spPr>
        <p:txBody>
          <a:bodyPr wrap="square">
            <a:spAutoFit/>
          </a:bodyPr>
          <a:lstStyle/>
          <a:p>
            <a:pPr defTabSz="1168237">
              <a:buClr>
                <a:srgbClr val="0053A5"/>
              </a:buClr>
            </a:pPr>
            <a:r>
              <a:rPr lang="ru-RU" sz="1800" b="1" dirty="0" smtClean="0">
                <a:solidFill>
                  <a:srgbClr val="000000"/>
                </a:solidFill>
                <a:cs typeface="Arial" pitchFamily="34" charset="0"/>
              </a:rPr>
              <a:t>Экономия клея с минимальными усилиями</a:t>
            </a:r>
          </a:p>
          <a:p>
            <a:pPr defTabSz="1168237">
              <a:buClr>
                <a:srgbClr val="0053A5"/>
              </a:buClr>
            </a:pPr>
            <a:endParaRPr lang="en-US" sz="1800" b="1" dirty="0">
              <a:solidFill>
                <a:srgbClr val="000000"/>
              </a:solidFill>
              <a:cs typeface="Arial" pitchFamily="34" charset="0"/>
            </a:endParaRPr>
          </a:p>
          <a:p>
            <a:pPr defTabSz="1168237">
              <a:spcAft>
                <a:spcPts val="600"/>
              </a:spcAft>
              <a:buClr>
                <a:srgbClr val="0053A5"/>
              </a:buClr>
            </a:pPr>
            <a:r>
              <a:rPr lang="ru-RU" sz="1800" b="1" dirty="0" smtClean="0">
                <a:solidFill>
                  <a:srgbClr val="000000"/>
                </a:solidFill>
                <a:cs typeface="Arial" pitchFamily="34" charset="0"/>
              </a:rPr>
              <a:t>Применение</a:t>
            </a:r>
            <a:endParaRPr lang="en-US" sz="1800" b="1"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Осмоление внутреннего слоя для плит ДСП</a:t>
            </a:r>
            <a:endParaRPr lang="en-US" sz="1800"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Подходит для всех видов клея </a:t>
            </a:r>
            <a:r>
              <a:rPr lang="en-US" sz="1800" dirty="0" smtClean="0">
                <a:solidFill>
                  <a:srgbClr val="000000"/>
                </a:solidFill>
                <a:cs typeface="Arial" pitchFamily="34" charset="0"/>
              </a:rPr>
              <a:t>(UF, MUF </a:t>
            </a:r>
            <a:r>
              <a:rPr lang="ru-RU" sz="1800" dirty="0" smtClean="0">
                <a:solidFill>
                  <a:srgbClr val="000000"/>
                </a:solidFill>
                <a:cs typeface="Arial" pitchFamily="34" charset="0"/>
              </a:rPr>
              <a:t>и </a:t>
            </a:r>
            <a:r>
              <a:rPr lang="en-US" sz="1800" dirty="0">
                <a:solidFill>
                  <a:srgbClr val="000000"/>
                </a:solidFill>
                <a:cs typeface="Arial" pitchFamily="34" charset="0"/>
              </a:rPr>
              <a:t>P</a:t>
            </a:r>
            <a:r>
              <a:rPr lang="en-US" sz="1800" dirty="0" smtClean="0">
                <a:solidFill>
                  <a:srgbClr val="000000"/>
                </a:solidFill>
                <a:cs typeface="Arial" pitchFamily="34" charset="0"/>
              </a:rPr>
              <a:t>MDI)</a:t>
            </a: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r>
              <a:rPr lang="ru-RU" sz="1800" b="1" dirty="0" smtClean="0">
                <a:solidFill>
                  <a:srgbClr val="000000"/>
                </a:solidFill>
                <a:cs typeface="Arial" pitchFamily="34" charset="0"/>
              </a:rPr>
              <a:t>Описание</a:t>
            </a:r>
            <a:endParaRPr lang="en-US" sz="1800" b="1" dirty="0">
              <a:solidFill>
                <a:srgbClr val="000000"/>
              </a:solidFill>
              <a:cs typeface="Arial" pitchFamily="34" charset="0"/>
            </a:endParaRPr>
          </a:p>
          <a:p>
            <a:pPr marL="263525" indent="-263525" defTabSz="1168237">
              <a:spcBef>
                <a:spcPct val="20000"/>
              </a:spcBef>
              <a:buClr>
                <a:srgbClr val="0053A5"/>
              </a:buClr>
              <a:buFont typeface="Arial" pitchFamily="34" charset="0"/>
              <a:buChar char="■"/>
            </a:pPr>
            <a:r>
              <a:rPr lang="ru-RU" sz="1800" dirty="0" smtClean="0">
                <a:solidFill>
                  <a:srgbClr val="000000"/>
                </a:solidFill>
                <a:cs typeface="Arial" pitchFamily="34" charset="0"/>
              </a:rPr>
              <a:t>Вращающиеся с высокой скоростью вальцы с шипами обеспечивают тонкое распределение частиц</a:t>
            </a:r>
            <a:endParaRPr lang="en-US" sz="1800" dirty="0" smtClean="0">
              <a:solidFill>
                <a:srgbClr val="000000"/>
              </a:solidFill>
              <a:cs typeface="Arial" pitchFamily="34" charset="0"/>
            </a:endParaRPr>
          </a:p>
          <a:p>
            <a:pPr marL="263525" indent="-263525" defTabSz="1168237">
              <a:spcBef>
                <a:spcPct val="20000"/>
              </a:spcBef>
              <a:buClr>
                <a:srgbClr val="0053A5"/>
              </a:buClr>
              <a:buFont typeface="Arial" pitchFamily="34" charset="0"/>
              <a:buChar char="■"/>
            </a:pPr>
            <a:r>
              <a:rPr lang="ru-RU" sz="1800" dirty="0">
                <a:solidFill>
                  <a:srgbClr val="000000"/>
                </a:solidFill>
                <a:cs typeface="Arial" pitchFamily="34" charset="0"/>
              </a:rPr>
              <a:t>Двухкомпонентные форсунки распыляют клей при низком </a:t>
            </a:r>
            <a:r>
              <a:rPr lang="ru-RU" sz="1800" dirty="0" smtClean="0">
                <a:solidFill>
                  <a:srgbClr val="000000"/>
                </a:solidFill>
                <a:cs typeface="Arial" pitchFamily="34" charset="0"/>
              </a:rPr>
              <a:t>давлении</a:t>
            </a:r>
          </a:p>
          <a:p>
            <a:pPr marL="263525" indent="-263525" defTabSz="1168237">
              <a:spcBef>
                <a:spcPct val="20000"/>
              </a:spcBef>
              <a:buClr>
                <a:srgbClr val="0053A5"/>
              </a:buClr>
              <a:buFont typeface="Arial" pitchFamily="34" charset="0"/>
              <a:buChar char="■"/>
            </a:pPr>
            <a:r>
              <a:rPr lang="ru-RU" sz="1800" dirty="0" smtClean="0">
                <a:solidFill>
                  <a:srgbClr val="000000"/>
                </a:solidFill>
                <a:cs typeface="Arial" pitchFamily="34" charset="0"/>
              </a:rPr>
              <a:t>Равномерное распределение клеевого тумана по поверхности всех частиц обеспечивается получение полностью гомогенного материала внутреннего слоя </a:t>
            </a:r>
            <a:r>
              <a:rPr lang="en-US" sz="1800" dirty="0" smtClean="0">
                <a:solidFill>
                  <a:srgbClr val="000000"/>
                </a:solidFill>
                <a:cs typeface="Arial" pitchFamily="34" charset="0"/>
              </a:rPr>
              <a:t> </a:t>
            </a:r>
            <a:endParaRPr lang="ru-RU" sz="1800" dirty="0" smtClean="0">
              <a:solidFill>
                <a:srgbClr val="000000"/>
              </a:solidFill>
              <a:cs typeface="Arial" pitchFamily="34" charset="0"/>
            </a:endParaRPr>
          </a:p>
          <a:p>
            <a:pPr marL="263525" indent="-263525" defTabSz="1168237">
              <a:spcBef>
                <a:spcPct val="20000"/>
              </a:spcBef>
              <a:buClr>
                <a:srgbClr val="0053A5"/>
              </a:buClr>
              <a:buFont typeface="Arial" pitchFamily="34" charset="0"/>
              <a:buChar char="■"/>
            </a:pPr>
            <a:r>
              <a:rPr lang="ru-RU" sz="1800" dirty="0" smtClean="0">
                <a:solidFill>
                  <a:srgbClr val="000000"/>
                </a:solidFill>
                <a:cs typeface="Arial" pitchFamily="34" charset="0"/>
              </a:rPr>
              <a:t>Равномерно осмоленный материал гарантирует превосходные свойства готовых плит</a:t>
            </a:r>
            <a:r>
              <a:rPr lang="en-US" sz="1800" dirty="0" smtClean="0">
                <a:solidFill>
                  <a:srgbClr val="000000"/>
                </a:solidFill>
                <a:cs typeface="Arial" pitchFamily="34" charset="0"/>
              </a:rPr>
              <a:t>,</a:t>
            </a:r>
            <a:br>
              <a:rPr lang="en-US" sz="1800" dirty="0" smtClean="0">
                <a:solidFill>
                  <a:srgbClr val="000000"/>
                </a:solidFill>
                <a:cs typeface="Arial" pitchFamily="34" charset="0"/>
              </a:rPr>
            </a:br>
            <a:r>
              <a:rPr lang="ru-RU" sz="1800" dirty="0" smtClean="0">
                <a:solidFill>
                  <a:srgbClr val="000000"/>
                </a:solidFill>
                <a:cs typeface="Arial" pitchFamily="34" charset="0"/>
              </a:rPr>
              <a:t>таким образом при более низком расходе клея обеспечивается достижение требуемых характеристик плиты</a:t>
            </a:r>
            <a:endParaRPr lang="en-US" sz="1800" dirty="0" smtClean="0">
              <a:solidFill>
                <a:srgbClr val="000000"/>
              </a:solidFill>
              <a:cs typeface="Arial" pitchFamily="34" charset="0"/>
            </a:endParaRPr>
          </a:p>
          <a:p>
            <a:pPr defTabSz="1168237">
              <a:spcBef>
                <a:spcPct val="20000"/>
              </a:spcBef>
              <a:buClr>
                <a:srgbClr val="0053A5"/>
              </a:buClr>
            </a:pPr>
            <a:endParaRPr lang="de-DE" sz="1800" dirty="0">
              <a:solidFill>
                <a:srgbClr val="000000"/>
              </a:solidFill>
              <a:cs typeface="Arial" pitchFamily="34" charset="0"/>
            </a:endParaRPr>
          </a:p>
        </p:txBody>
      </p:sp>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2219" y="1548383"/>
            <a:ext cx="3553073" cy="26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67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476" y="3276575"/>
            <a:ext cx="3589746" cy="2160408"/>
          </a:xfrm>
          <a:prstGeom prst="rect">
            <a:avLst/>
          </a:prstGeom>
        </p:spPr>
      </p:pic>
      <p:sp>
        <p:nvSpPr>
          <p:cNvPr id="2" name="Titel 1"/>
          <p:cNvSpPr>
            <a:spLocks noGrp="1"/>
          </p:cNvSpPr>
          <p:nvPr>
            <p:ph type="title"/>
          </p:nvPr>
        </p:nvSpPr>
        <p:spPr/>
        <p:txBody>
          <a:bodyPr>
            <a:normAutofit/>
          </a:bodyPr>
          <a:lstStyle/>
          <a:p>
            <a:r>
              <a:rPr lang="ru-RU" dirty="0" smtClean="0"/>
              <a:t>Ваши преимущества одним взглядом</a:t>
            </a:r>
            <a:endParaRPr lang="en-US" dirty="0"/>
          </a:p>
        </p:txBody>
      </p:sp>
      <p:sp>
        <p:nvSpPr>
          <p:cNvPr id="7" name="Flussdiagramm: Prozess 6"/>
          <p:cNvSpPr/>
          <p:nvPr/>
        </p:nvSpPr>
        <p:spPr bwMode="auto">
          <a:xfrm>
            <a:off x="4173723" y="5652839"/>
            <a:ext cx="2276756" cy="1003390"/>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ru-RU" sz="1700" b="1" dirty="0" smtClean="0">
                <a:solidFill>
                  <a:srgbClr val="FFFFFF"/>
                </a:solidFill>
                <a:cs typeface="Arial" charset="0"/>
              </a:rPr>
              <a:t>Лёгкая чистка</a:t>
            </a:r>
            <a:endParaRPr lang="en-US" sz="1700" b="1" dirty="0">
              <a:solidFill>
                <a:srgbClr val="FFFFFF"/>
              </a:solidFill>
              <a:cs typeface="Arial" charset="0"/>
            </a:endParaRPr>
          </a:p>
        </p:txBody>
      </p:sp>
      <p:sp>
        <p:nvSpPr>
          <p:cNvPr id="9" name="Flussdiagramm: Prozess 8"/>
          <p:cNvSpPr/>
          <p:nvPr/>
        </p:nvSpPr>
        <p:spPr bwMode="auto">
          <a:xfrm>
            <a:off x="7290916" y="3852639"/>
            <a:ext cx="2276756" cy="1003390"/>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ru-RU" sz="1700" b="1" dirty="0" smtClean="0">
                <a:solidFill>
                  <a:srgbClr val="FFFFFF"/>
                </a:solidFill>
                <a:cs typeface="Arial" charset="0"/>
              </a:rPr>
              <a:t>Низкие расходы на техобслуживание</a:t>
            </a:r>
            <a:endParaRPr lang="en-US" sz="1700" b="1" dirty="0">
              <a:solidFill>
                <a:srgbClr val="FFFFFF"/>
              </a:solidFill>
              <a:cs typeface="Arial" charset="0"/>
            </a:endParaRPr>
          </a:p>
        </p:txBody>
      </p:sp>
      <p:sp>
        <p:nvSpPr>
          <p:cNvPr id="11" name="Flussdiagramm: Prozess 10"/>
          <p:cNvSpPr/>
          <p:nvPr/>
        </p:nvSpPr>
        <p:spPr bwMode="auto">
          <a:xfrm>
            <a:off x="4173723" y="2115529"/>
            <a:ext cx="2276756" cy="1003390"/>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ru-RU" sz="1700" b="1" dirty="0" smtClean="0">
                <a:solidFill>
                  <a:srgbClr val="FFFFFF"/>
                </a:solidFill>
                <a:cs typeface="Arial" charset="0"/>
              </a:rPr>
              <a:t>Экономия клея во внутреннем слое до</a:t>
            </a:r>
            <a:r>
              <a:rPr lang="en-US" sz="1700" b="1" dirty="0" smtClean="0">
                <a:solidFill>
                  <a:srgbClr val="FFFFFF"/>
                </a:solidFill>
                <a:cs typeface="Arial" charset="0"/>
              </a:rPr>
              <a:t> 15 %</a:t>
            </a:r>
            <a:endParaRPr lang="en-US" sz="1700" b="1" dirty="0">
              <a:solidFill>
                <a:srgbClr val="FFFFFF"/>
              </a:solidFill>
              <a:cs typeface="Arial" charset="0"/>
            </a:endParaRPr>
          </a:p>
        </p:txBody>
      </p:sp>
      <p:sp>
        <p:nvSpPr>
          <p:cNvPr id="20" name="Flussdiagramm: Prozess 19"/>
          <p:cNvSpPr/>
          <p:nvPr/>
        </p:nvSpPr>
        <p:spPr bwMode="auto">
          <a:xfrm>
            <a:off x="1112088" y="3852639"/>
            <a:ext cx="2276756" cy="1003390"/>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ru-RU" sz="1700" b="1" dirty="0" smtClean="0">
                <a:solidFill>
                  <a:srgbClr val="FFFFFF"/>
                </a:solidFill>
                <a:cs typeface="Arial" charset="0"/>
              </a:rPr>
              <a:t>Никаких дополнительных инвестиций в клеевые насосы</a:t>
            </a:r>
            <a:endParaRPr lang="en-US" sz="1700" b="1" dirty="0">
              <a:solidFill>
                <a:srgbClr val="FFFFFF"/>
              </a:solidFill>
              <a:cs typeface="Arial" charset="0"/>
            </a:endParaRPr>
          </a:p>
        </p:txBody>
      </p:sp>
      <p:sp>
        <p:nvSpPr>
          <p:cNvPr id="8" name="Textplatzhalter 3"/>
          <p:cNvSpPr>
            <a:spLocks noGrp="1"/>
          </p:cNvSpPr>
          <p:nvPr>
            <p:ph type="body" sz="quarter" idx="13"/>
          </p:nvPr>
        </p:nvSpPr>
        <p:spPr>
          <a:xfrm>
            <a:off x="817816" y="569922"/>
            <a:ext cx="6273800" cy="201613"/>
          </a:xfrm>
        </p:spPr>
        <p:txBody>
          <a:bodyPr/>
          <a:lstStyle/>
          <a:p>
            <a:r>
              <a:rPr lang="ru-RU" dirty="0" smtClean="0"/>
              <a:t>Преимущества</a:t>
            </a:r>
            <a:endParaRPr lang="de-DE" dirty="0"/>
          </a:p>
        </p:txBody>
      </p:sp>
      <p:sp>
        <p:nvSpPr>
          <p:cNvPr id="3" name="Прямоугольник 2"/>
          <p:cNvSpPr/>
          <p:nvPr/>
        </p:nvSpPr>
        <p:spPr>
          <a:xfrm rot="120000">
            <a:off x="3926110" y="4154279"/>
            <a:ext cx="2398477" cy="400110"/>
          </a:xfrm>
          <a:prstGeom prst="rect">
            <a:avLst/>
          </a:prstGeom>
          <a:noFill/>
          <a:scene3d>
            <a:camera prst="orthographicFront">
              <a:rot lat="0" lon="0" rev="0"/>
            </a:camera>
            <a:lightRig rig="threePt" dir="t"/>
          </a:scene3d>
        </p:spPr>
        <p:txBody>
          <a:bodyPr wrap="none" lIns="91440" tIns="45720" rIns="91440" bIns="45720">
            <a:spAutoFit/>
          </a:bodyPr>
          <a:lstStyle/>
          <a:p>
            <a:pPr algn="ctr"/>
            <a:r>
              <a:rPr lang="ru-RU" sz="2000" b="1" cap="none" spc="0" dirty="0" smtClean="0">
                <a:ln w="22225">
                  <a:solidFill>
                    <a:schemeClr val="accent2"/>
                  </a:solidFill>
                  <a:prstDash val="solid"/>
                </a:ln>
                <a:solidFill>
                  <a:srgbClr val="00539C"/>
                </a:solidFill>
                <a:effectLst/>
                <a:cs typeface="Angsana New" panose="02020603050405020304" pitchFamily="18" charset="-34"/>
              </a:rPr>
              <a:t>ПРЕИМУЩЕСТВА</a:t>
            </a:r>
            <a:endParaRPr lang="ru-RU" sz="2000" b="1" cap="none" spc="0" dirty="0">
              <a:ln w="22225">
                <a:solidFill>
                  <a:schemeClr val="accent2"/>
                </a:solidFill>
                <a:prstDash val="solid"/>
              </a:ln>
              <a:solidFill>
                <a:srgbClr val="00539C"/>
              </a:solidFill>
              <a:effectLst/>
              <a:cs typeface="Angsana New" panose="02020603050405020304" pitchFamily="18" charset="-34"/>
            </a:endParaRPr>
          </a:p>
        </p:txBody>
      </p:sp>
    </p:spTree>
    <p:extLst>
      <p:ext uri="{BB962C8B-B14F-4D97-AF65-F5344CB8AC3E}">
        <p14:creationId xmlns:p14="http://schemas.microsoft.com/office/powerpoint/2010/main" val="1025702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elle 15"/>
          <p:cNvGraphicFramePr>
            <a:graphicFrameLocks noGrp="1"/>
          </p:cNvGraphicFramePr>
          <p:nvPr>
            <p:extLst/>
          </p:nvPr>
        </p:nvGraphicFramePr>
        <p:xfrm>
          <a:off x="6973454" y="3665154"/>
          <a:ext cx="3186112" cy="2344738"/>
        </p:xfrm>
        <a:graphic>
          <a:graphicData uri="http://schemas.openxmlformats.org/drawingml/2006/table">
            <a:tbl>
              <a:tblPr firstRow="1" bandRow="1">
                <a:tableStyleId>{5C22544A-7EE6-4342-B048-85BDC9FD1C3A}</a:tableStyleId>
              </a:tblPr>
              <a:tblGrid>
                <a:gridCol w="393697"/>
                <a:gridCol w="2792415"/>
              </a:tblGrid>
              <a:tr h="652999">
                <a:tc>
                  <a:txBody>
                    <a:bodyPr/>
                    <a:lstStyle/>
                    <a:p>
                      <a:endParaRPr lang="en-US" sz="2200" kern="1200" noProof="0" dirty="0">
                        <a:solidFill>
                          <a:srgbClr val="F5BC1D"/>
                        </a:solidFill>
                        <a:latin typeface="Arial Black" pitchFamily="34" charset="0"/>
                        <a:ea typeface="+mj-ea"/>
                        <a:cs typeface="+mj-cs"/>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noProof="0" dirty="0" smtClean="0">
                          <a:solidFill>
                            <a:schemeClr val="tx1"/>
                          </a:solidFill>
                          <a:latin typeface="+mn-lt"/>
                        </a:rPr>
                        <a:t>Лоток</a:t>
                      </a:r>
                      <a:r>
                        <a:rPr lang="ru-RU" sz="1700" baseline="0" noProof="0" dirty="0" smtClean="0">
                          <a:solidFill>
                            <a:schemeClr val="tx1"/>
                          </a:solidFill>
                          <a:latin typeface="+mn-lt"/>
                        </a:rPr>
                        <a:t> от ленточных весов</a:t>
                      </a:r>
                      <a:endParaRPr lang="en-US" sz="1700" noProof="0" dirty="0" smtClean="0">
                        <a:solidFill>
                          <a:schemeClr val="tx1"/>
                        </a:solidFill>
                        <a:latin typeface="+mn-lt"/>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52999">
                <a:tc>
                  <a:txBody>
                    <a:bodyPr/>
                    <a:lstStyle/>
                    <a:p>
                      <a:endParaRPr lang="en-US" sz="1700" noProof="0">
                        <a:solidFill>
                          <a:schemeClr val="tx1"/>
                        </a:solidFill>
                        <a:latin typeface="+mn-lt"/>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b="1" kern="1200" noProof="0" dirty="0" smtClean="0">
                          <a:solidFill>
                            <a:schemeClr val="tx1"/>
                          </a:solidFill>
                          <a:latin typeface="+mn-lt"/>
                          <a:ea typeface="+mn-ea"/>
                          <a:cs typeface="+mn-cs"/>
                        </a:rPr>
                        <a:t>Узел</a:t>
                      </a:r>
                      <a:r>
                        <a:rPr lang="ru-RU" sz="1700" b="1" kern="1200" baseline="0" noProof="0" dirty="0" smtClean="0">
                          <a:solidFill>
                            <a:schemeClr val="tx1"/>
                          </a:solidFill>
                          <a:latin typeface="+mn-lt"/>
                          <a:ea typeface="+mn-ea"/>
                          <a:cs typeface="+mn-cs"/>
                        </a:rPr>
                        <a:t> разрыхления стружки</a:t>
                      </a:r>
                      <a:endParaRPr lang="en-US" sz="1700" b="1" kern="1200" noProof="0" dirty="0" smtClean="0">
                        <a:solidFill>
                          <a:schemeClr val="tx1"/>
                        </a:solidFill>
                        <a:latin typeface="+mn-lt"/>
                        <a:ea typeface="+mn-ea"/>
                        <a:cs typeface="+mn-cs"/>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52999">
                <a:tc>
                  <a:txBody>
                    <a:bodyPr/>
                    <a:lstStyle/>
                    <a:p>
                      <a:endParaRPr lang="en-US" sz="1700" noProof="0">
                        <a:solidFill>
                          <a:schemeClr val="tx1"/>
                        </a:solidFill>
                        <a:latin typeface="+mn-lt"/>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b="1" kern="1200" noProof="0" dirty="0" smtClean="0">
                          <a:solidFill>
                            <a:schemeClr val="tx1"/>
                          </a:solidFill>
                          <a:latin typeface="+mn-lt"/>
                          <a:ea typeface="+mn-ea"/>
                          <a:cs typeface="+mn-cs"/>
                        </a:rPr>
                        <a:t>Форсунки</a:t>
                      </a:r>
                      <a:r>
                        <a:rPr lang="ru-RU" sz="1700" b="1" kern="1200" baseline="0" noProof="0" dirty="0" smtClean="0">
                          <a:solidFill>
                            <a:schemeClr val="tx1"/>
                          </a:solidFill>
                          <a:latin typeface="+mn-lt"/>
                          <a:ea typeface="+mn-ea"/>
                          <a:cs typeface="+mn-cs"/>
                        </a:rPr>
                        <a:t> распыления клея</a:t>
                      </a:r>
                      <a:endParaRPr lang="en-US" sz="1700" b="1" kern="1200" noProof="0" dirty="0" smtClean="0">
                        <a:solidFill>
                          <a:schemeClr val="tx1"/>
                        </a:solidFill>
                        <a:latin typeface="+mn-lt"/>
                        <a:ea typeface="+mn-ea"/>
                        <a:cs typeface="+mn-cs"/>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5741">
                <a:tc>
                  <a:txBody>
                    <a:bodyPr/>
                    <a:lstStyle/>
                    <a:p>
                      <a:endParaRPr lang="en-US" sz="1700" noProof="0">
                        <a:solidFill>
                          <a:schemeClr val="tx1"/>
                        </a:solidFill>
                        <a:latin typeface="+mn-lt"/>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b="1" kern="1200" noProof="0" dirty="0" smtClean="0">
                          <a:solidFill>
                            <a:schemeClr val="tx1"/>
                          </a:solidFill>
                          <a:latin typeface="+mn-lt"/>
                          <a:ea typeface="+mn-ea"/>
                          <a:cs typeface="+mn-cs"/>
                        </a:rPr>
                        <a:t>Лоток со</a:t>
                      </a:r>
                      <a:r>
                        <a:rPr lang="ru-RU" sz="1700" b="1" kern="1200" baseline="0" noProof="0" dirty="0" smtClean="0">
                          <a:solidFill>
                            <a:schemeClr val="tx1"/>
                          </a:solidFill>
                          <a:latin typeface="+mn-lt"/>
                          <a:ea typeface="+mn-ea"/>
                          <a:cs typeface="+mn-cs"/>
                        </a:rPr>
                        <a:t> скребком</a:t>
                      </a:r>
                      <a:endParaRPr lang="en-US" sz="1700" b="1" kern="1200" noProof="0" dirty="0" smtClean="0">
                        <a:solidFill>
                          <a:schemeClr val="tx1"/>
                        </a:solidFill>
                        <a:latin typeface="+mn-lt"/>
                        <a:ea typeface="+mn-ea"/>
                        <a:cs typeface="+mn-cs"/>
                      </a:endParaRPr>
                    </a:p>
                  </a:txBody>
                  <a:tcPr marL="91430" marR="91430" marT="45743" marB="4574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Gruppieren 3"/>
          <p:cNvGrpSpPr/>
          <p:nvPr/>
        </p:nvGrpSpPr>
        <p:grpSpPr>
          <a:xfrm>
            <a:off x="90116" y="1859171"/>
            <a:ext cx="6963231" cy="4881239"/>
            <a:chOff x="90116" y="1859171"/>
            <a:chExt cx="6963231" cy="4881239"/>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l="14265" r="15454"/>
            <a:stretch/>
          </p:blipFill>
          <p:spPr>
            <a:xfrm>
              <a:off x="90116" y="1859171"/>
              <a:ext cx="6963231" cy="4881239"/>
            </a:xfrm>
            <a:prstGeom prst="rect">
              <a:avLst/>
            </a:prstGeom>
          </p:spPr>
        </p:pic>
        <p:sp>
          <p:nvSpPr>
            <p:cNvPr id="26" name="Ellipse 25"/>
            <p:cNvSpPr/>
            <p:nvPr/>
          </p:nvSpPr>
          <p:spPr>
            <a:xfrm>
              <a:off x="2610396" y="2701096"/>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27" name="Ellipse 26"/>
            <p:cNvSpPr/>
            <p:nvPr/>
          </p:nvSpPr>
          <p:spPr>
            <a:xfrm>
              <a:off x="2726472" y="360641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28" name="Ellipse 27"/>
            <p:cNvSpPr/>
            <p:nvPr/>
          </p:nvSpPr>
          <p:spPr>
            <a:xfrm>
              <a:off x="2726472" y="4038465"/>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3</a:t>
              </a:r>
              <a:endParaRPr lang="en-US" sz="1800" b="1" dirty="0">
                <a:solidFill>
                  <a:srgbClr val="FFFFFF"/>
                </a:solidFill>
              </a:endParaRPr>
            </a:p>
          </p:txBody>
        </p:sp>
        <p:sp>
          <p:nvSpPr>
            <p:cNvPr id="29" name="Ellipse 28"/>
            <p:cNvSpPr/>
            <p:nvPr/>
          </p:nvSpPr>
          <p:spPr>
            <a:xfrm>
              <a:off x="2793204" y="495670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4</a:t>
              </a:r>
              <a:endParaRPr lang="en-US" sz="1800" b="1" dirty="0">
                <a:solidFill>
                  <a:srgbClr val="FFFFFF"/>
                </a:solidFill>
              </a:endParaRPr>
            </a:p>
          </p:txBody>
        </p:sp>
      </p:grpSp>
      <p:sp>
        <p:nvSpPr>
          <p:cNvPr id="2" name="Titel 1"/>
          <p:cNvSpPr>
            <a:spLocks noGrp="1"/>
          </p:cNvSpPr>
          <p:nvPr>
            <p:ph type="title"/>
          </p:nvPr>
        </p:nvSpPr>
        <p:spPr/>
        <p:txBody>
          <a:bodyPr>
            <a:normAutofit/>
          </a:bodyPr>
          <a:lstStyle/>
          <a:p>
            <a:r>
              <a:rPr lang="ru-RU" altLang="ru-RU" dirty="0"/>
              <a:t>Система осмоления </a:t>
            </a:r>
            <a:r>
              <a:rPr lang="en-US" dirty="0" smtClean="0"/>
              <a:t>EVOjet P </a:t>
            </a:r>
            <a:r>
              <a:rPr lang="ru-RU" dirty="0" smtClean="0"/>
              <a:t>   </a:t>
            </a:r>
            <a:r>
              <a:rPr lang="ru-RU" dirty="0" smtClean="0">
                <a:solidFill>
                  <a:schemeClr val="accent2"/>
                </a:solidFill>
              </a:rPr>
              <a:t>Основные компоненты</a:t>
            </a:r>
            <a:endParaRPr lang="en-US" dirty="0">
              <a:solidFill>
                <a:schemeClr val="accent2"/>
              </a:solidFill>
            </a:endParaRPr>
          </a:p>
        </p:txBody>
      </p:sp>
      <p:sp>
        <p:nvSpPr>
          <p:cNvPr id="22" name="Textplatzhalter 21"/>
          <p:cNvSpPr>
            <a:spLocks noGrp="1"/>
          </p:cNvSpPr>
          <p:nvPr>
            <p:ph type="body" sz="quarter" idx="13"/>
          </p:nvPr>
        </p:nvSpPr>
        <p:spPr/>
        <p:txBody>
          <a:bodyPr/>
          <a:lstStyle/>
          <a:p>
            <a:r>
              <a:rPr lang="ru-RU" dirty="0" smtClean="0"/>
              <a:t>Технические </a:t>
            </a:r>
            <a:r>
              <a:rPr lang="ru-RU" dirty="0" err="1" smtClean="0"/>
              <a:t>особености</a:t>
            </a:r>
            <a:endParaRPr lang="de-DE" dirty="0"/>
          </a:p>
        </p:txBody>
      </p:sp>
      <p:sp>
        <p:nvSpPr>
          <p:cNvPr id="21" name="Ellipse 20"/>
          <p:cNvSpPr/>
          <p:nvPr/>
        </p:nvSpPr>
        <p:spPr>
          <a:xfrm>
            <a:off x="6973976" y="375043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23" name="Ellipse 22"/>
          <p:cNvSpPr/>
          <p:nvPr/>
        </p:nvSpPr>
        <p:spPr>
          <a:xfrm>
            <a:off x="6979464" y="442870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24" name="Ellipse 23"/>
          <p:cNvSpPr/>
          <p:nvPr/>
        </p:nvSpPr>
        <p:spPr>
          <a:xfrm>
            <a:off x="6982892" y="5076775"/>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3</a:t>
            </a:r>
            <a:endParaRPr lang="en-US" sz="1800" b="1" dirty="0">
              <a:solidFill>
                <a:srgbClr val="FFFFFF"/>
              </a:solidFill>
            </a:endParaRPr>
          </a:p>
        </p:txBody>
      </p:sp>
      <p:sp>
        <p:nvSpPr>
          <p:cNvPr id="25" name="Ellipse 24"/>
          <p:cNvSpPr/>
          <p:nvPr/>
        </p:nvSpPr>
        <p:spPr>
          <a:xfrm>
            <a:off x="6978980" y="569464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4</a:t>
            </a:r>
            <a:endParaRPr lang="en-US" sz="1800" b="1" dirty="0">
              <a:solidFill>
                <a:srgbClr val="FFFFFF"/>
              </a:solidFill>
            </a:endParaRPr>
          </a:p>
        </p:txBody>
      </p:sp>
    </p:spTree>
    <p:extLst>
      <p:ext uri="{BB962C8B-B14F-4D97-AF65-F5344CB8AC3E}">
        <p14:creationId xmlns:p14="http://schemas.microsoft.com/office/powerpoint/2010/main" val="193668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827457" y="1150697"/>
            <a:ext cx="9659477" cy="77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00" tIns="39600" rIns="0" bIns="0"/>
          <a:lstStyle/>
          <a:p>
            <a:pPr defTabSz="1082675"/>
            <a:r>
              <a:rPr lang="de-DE" sz="2200" dirty="0">
                <a:solidFill>
                  <a:srgbClr val="FFFFFF"/>
                </a:solidFill>
                <a:latin typeface="Arial Black" pitchFamily="34" charset="0"/>
              </a:rPr>
              <a:t>Fakten und Zahlen </a:t>
            </a:r>
            <a:r>
              <a:rPr lang="de-DE" sz="2200" dirty="0" smtClean="0">
                <a:solidFill>
                  <a:srgbClr val="FFFFFF"/>
                </a:solidFill>
                <a:latin typeface="Arial Black" pitchFamily="34" charset="0"/>
              </a:rPr>
              <a:t>2012 </a:t>
            </a:r>
            <a:endParaRPr lang="de-DE" sz="2200" dirty="0">
              <a:solidFill>
                <a:srgbClr val="FFFFFF"/>
              </a:solidFill>
              <a:latin typeface="Arial Black" pitchFamily="34" charset="0"/>
            </a:endParaRPr>
          </a:p>
        </p:txBody>
      </p:sp>
      <p:sp>
        <p:nvSpPr>
          <p:cNvPr id="5" name="Titel 4"/>
          <p:cNvSpPr>
            <a:spLocks noGrp="1"/>
          </p:cNvSpPr>
          <p:nvPr>
            <p:ph type="title"/>
          </p:nvPr>
        </p:nvSpPr>
        <p:spPr/>
        <p:txBody>
          <a:bodyPr>
            <a:normAutofit/>
          </a:bodyPr>
          <a:lstStyle/>
          <a:p>
            <a:r>
              <a:rPr lang="ru-RU" dirty="0"/>
              <a:t>Факты и цифры по состоянию на </a:t>
            </a:r>
            <a:r>
              <a:rPr lang="de-DE" dirty="0"/>
              <a:t>2015</a:t>
            </a:r>
            <a:r>
              <a:rPr lang="ru-RU" dirty="0"/>
              <a:t> г.</a:t>
            </a:r>
            <a:endParaRPr lang="de-DE" dirty="0"/>
          </a:p>
        </p:txBody>
      </p:sp>
      <p:sp>
        <p:nvSpPr>
          <p:cNvPr id="3" name="Inhaltsplatzhalter 2"/>
          <p:cNvSpPr>
            <a:spLocks noGrp="1"/>
          </p:cNvSpPr>
          <p:nvPr>
            <p:ph idx="1"/>
          </p:nvPr>
        </p:nvSpPr>
        <p:spPr/>
        <p:txBody>
          <a:bodyPr/>
          <a:lstStyle/>
          <a:p>
            <a:pPr marL="0" indent="0">
              <a:buNone/>
            </a:pPr>
            <a:r>
              <a:rPr lang="ru-RU" dirty="0">
                <a:solidFill>
                  <a:schemeClr val="accent2"/>
                </a:solidFill>
              </a:rPr>
              <a:t>Год основания</a:t>
            </a:r>
            <a:r>
              <a:rPr lang="de-DE" dirty="0">
                <a:solidFill>
                  <a:schemeClr val="accent2"/>
                </a:solidFill>
              </a:rPr>
              <a:t>:	</a:t>
            </a:r>
            <a:r>
              <a:rPr lang="de-DE" dirty="0"/>
              <a:t>	1873</a:t>
            </a:r>
          </a:p>
          <a:p>
            <a:pPr marL="0" indent="0">
              <a:buNone/>
            </a:pPr>
            <a:r>
              <a:rPr lang="ru-RU" dirty="0">
                <a:solidFill>
                  <a:schemeClr val="accent2"/>
                </a:solidFill>
              </a:rPr>
              <a:t>Головное предприятие</a:t>
            </a:r>
            <a:r>
              <a:rPr lang="de-DE" dirty="0">
                <a:solidFill>
                  <a:schemeClr val="accent2"/>
                </a:solidFill>
              </a:rPr>
              <a:t>:</a:t>
            </a:r>
            <a:r>
              <a:rPr lang="de-DE" dirty="0"/>
              <a:t>	</a:t>
            </a:r>
            <a:r>
              <a:rPr lang="ru-RU" dirty="0"/>
              <a:t>гор. </a:t>
            </a:r>
            <a:r>
              <a:rPr lang="ru-RU" dirty="0" err="1"/>
              <a:t>Эппинген</a:t>
            </a:r>
            <a:r>
              <a:rPr lang="de-DE" dirty="0"/>
              <a:t>, </a:t>
            </a:r>
            <a:r>
              <a:rPr lang="ru-RU" dirty="0"/>
              <a:t>Германия</a:t>
            </a:r>
            <a:endParaRPr lang="de-DE" dirty="0"/>
          </a:p>
          <a:p>
            <a:pPr marL="0" indent="0">
              <a:buNone/>
            </a:pPr>
            <a:r>
              <a:rPr lang="ru-RU" dirty="0">
                <a:solidFill>
                  <a:schemeClr val="accent2"/>
                </a:solidFill>
              </a:rPr>
              <a:t>Собственники</a:t>
            </a:r>
            <a:r>
              <a:rPr lang="de-DE" dirty="0">
                <a:solidFill>
                  <a:schemeClr val="accent2"/>
                </a:solidFill>
              </a:rPr>
              <a:t>:</a:t>
            </a:r>
            <a:r>
              <a:rPr lang="de-DE" dirty="0"/>
              <a:t>		100 % </a:t>
            </a:r>
            <a:r>
              <a:rPr lang="ru-RU" dirty="0"/>
              <a:t>семейная </a:t>
            </a:r>
          </a:p>
          <a:p>
            <a:pPr marL="0" indent="0">
              <a:buNone/>
            </a:pPr>
            <a:r>
              <a:rPr lang="ru-RU" dirty="0"/>
              <a:t>			собственность</a:t>
            </a:r>
            <a:endParaRPr lang="de-DE" dirty="0"/>
          </a:p>
          <a:p>
            <a:pPr marL="0" indent="0">
              <a:buNone/>
            </a:pPr>
            <a:r>
              <a:rPr lang="ru-RU" dirty="0">
                <a:solidFill>
                  <a:schemeClr val="accent2"/>
                </a:solidFill>
              </a:rPr>
              <a:t>Количество сотрудников</a:t>
            </a:r>
            <a:r>
              <a:rPr lang="de-DE" dirty="0">
                <a:solidFill>
                  <a:schemeClr val="accent2"/>
                </a:solidFill>
              </a:rPr>
              <a:t>:</a:t>
            </a:r>
            <a:r>
              <a:rPr lang="de-DE" dirty="0"/>
              <a:t>	1775 </a:t>
            </a:r>
            <a:r>
              <a:rPr lang="ru-RU" dirty="0"/>
              <a:t>человек</a:t>
            </a:r>
            <a:endParaRPr lang="de-DE" dirty="0"/>
          </a:p>
          <a:p>
            <a:pPr marL="0" indent="0">
              <a:buNone/>
            </a:pPr>
            <a:r>
              <a:rPr lang="ru-RU" dirty="0">
                <a:solidFill>
                  <a:schemeClr val="accent2"/>
                </a:solidFill>
              </a:rPr>
              <a:t>Годовой оборот</a:t>
            </a:r>
            <a:r>
              <a:rPr lang="de-DE" dirty="0">
                <a:solidFill>
                  <a:schemeClr val="accent2"/>
                </a:solidFill>
              </a:rPr>
              <a:t>:</a:t>
            </a:r>
            <a:r>
              <a:rPr lang="ru-RU" dirty="0">
                <a:solidFill>
                  <a:schemeClr val="accent2"/>
                </a:solidFill>
              </a:rPr>
              <a:t>	</a:t>
            </a:r>
            <a:r>
              <a:rPr lang="de-DE" dirty="0"/>
              <a:t>	490 </a:t>
            </a:r>
            <a:r>
              <a:rPr lang="ru-RU" dirty="0"/>
              <a:t>миллионов Евро</a:t>
            </a:r>
            <a:endParaRPr lang="de-DE" sz="1100" dirty="0"/>
          </a:p>
        </p:txBody>
      </p:sp>
      <p:sp>
        <p:nvSpPr>
          <p:cNvPr id="2" name="Textplatzhalter 1"/>
          <p:cNvSpPr>
            <a:spLocks noGrp="1"/>
          </p:cNvSpPr>
          <p:nvPr>
            <p:ph type="body" sz="quarter" idx="13"/>
          </p:nvPr>
        </p:nvSpPr>
        <p:spPr/>
        <p:txBody>
          <a:bodyPr/>
          <a:lstStyle/>
          <a:p>
            <a:endParaRPr lang="de-DE" dirty="0"/>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24642" y="1882380"/>
            <a:ext cx="3235178" cy="4598023"/>
          </a:xfrm>
          <a:prstGeom prst="rect">
            <a:avLst/>
          </a:prstGeom>
        </p:spPr>
      </p:pic>
    </p:spTree>
    <p:extLst>
      <p:ext uri="{BB962C8B-B14F-4D97-AF65-F5344CB8AC3E}">
        <p14:creationId xmlns:p14="http://schemas.microsoft.com/office/powerpoint/2010/main" val="32551995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nvPr>
        </p:nvGraphicFramePr>
        <p:xfrm>
          <a:off x="6403090" y="2869534"/>
          <a:ext cx="3984170" cy="3402320"/>
        </p:xfrm>
        <a:graphic>
          <a:graphicData uri="http://schemas.openxmlformats.org/drawingml/2006/table">
            <a:tbl>
              <a:tblPr firstRow="1" bandRow="1">
                <a:tableStyleId>{5C22544A-7EE6-4342-B048-85BDC9FD1C3A}</a:tableStyleId>
              </a:tblPr>
              <a:tblGrid>
                <a:gridCol w="432048"/>
                <a:gridCol w="3552122"/>
              </a:tblGrid>
              <a:tr h="432866">
                <a:tc>
                  <a:txBody>
                    <a:bodyPr/>
                    <a:lstStyle/>
                    <a:p>
                      <a:endParaRPr lang="en-US" sz="2200" kern="1200" noProof="0" dirty="0">
                        <a:solidFill>
                          <a:srgbClr val="F5BC1D"/>
                        </a:solidFill>
                        <a:latin typeface="Arial Black" pitchFamily="34" charset="0"/>
                        <a:ea typeface="+mj-ea"/>
                        <a:cs typeface="+mj-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600" baseline="0" noProof="0" dirty="0" smtClean="0">
                          <a:solidFill>
                            <a:schemeClr val="tx1"/>
                          </a:solidFill>
                          <a:latin typeface="+mn-lt"/>
                        </a:rPr>
                        <a:t>Распределяющие вальцы с шипами с регулируемым зазором и скоростью</a:t>
                      </a:r>
                    </a:p>
                    <a:p>
                      <a:endParaRPr lang="en-US" sz="800" noProof="0" dirty="0" smtClean="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sz="1600" noProof="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600" b="1" kern="1200" noProof="0" dirty="0" smtClean="0">
                          <a:solidFill>
                            <a:schemeClr val="tx1"/>
                          </a:solidFill>
                          <a:latin typeface="+mn-lt"/>
                          <a:ea typeface="+mn-ea"/>
                          <a:cs typeface="+mn-cs"/>
                        </a:rPr>
                        <a:t>Шарнирный</a:t>
                      </a:r>
                      <a:r>
                        <a:rPr lang="ru-RU" sz="1600" b="1" kern="1200" baseline="0" noProof="0" dirty="0" smtClean="0">
                          <a:solidFill>
                            <a:schemeClr val="tx1"/>
                          </a:solidFill>
                          <a:latin typeface="+mn-lt"/>
                          <a:ea typeface="+mn-ea"/>
                          <a:cs typeface="+mn-cs"/>
                        </a:rPr>
                        <a:t> узел</a:t>
                      </a:r>
                      <a:endParaRPr lang="en-US" sz="1600" b="1" strike="dblStrike" kern="1200" baseline="0" noProof="0" dirty="0" smtClean="0">
                        <a:solidFill>
                          <a:schemeClr val="tx1"/>
                        </a:solidFill>
                        <a:latin typeface="+mn-lt"/>
                        <a:ea typeface="+mn-ea"/>
                        <a:cs typeface="+mn-cs"/>
                      </a:endParaRPr>
                    </a:p>
                    <a:p>
                      <a:endParaRPr lang="en-US" sz="800" b="1" kern="1200" noProof="0" dirty="0" smtClean="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9881">
                <a:tc>
                  <a:txBody>
                    <a:bodyPr/>
                    <a:lstStyle/>
                    <a:p>
                      <a:endParaRPr lang="en-US" sz="1600" noProof="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600" b="1" kern="1200" noProof="0" dirty="0" smtClean="0">
                          <a:solidFill>
                            <a:schemeClr val="tx1"/>
                          </a:solidFill>
                          <a:latin typeface="+mn-lt"/>
                          <a:ea typeface="+mn-ea"/>
                          <a:cs typeface="+mn-cs"/>
                        </a:rPr>
                        <a:t>Форсунки распыления клея</a:t>
                      </a:r>
                      <a:r>
                        <a:rPr lang="ru-RU" sz="1600" b="1" kern="1200" baseline="0" noProof="0" dirty="0" smtClean="0">
                          <a:solidFill>
                            <a:schemeClr val="tx1"/>
                          </a:solidFill>
                          <a:latin typeface="+mn-lt"/>
                          <a:ea typeface="+mn-ea"/>
                          <a:cs typeface="+mn-cs"/>
                        </a:rPr>
                        <a:t> </a:t>
                      </a:r>
                      <a:r>
                        <a:rPr lang="en-US" sz="1600" b="1" kern="1200" noProof="0" dirty="0" smtClean="0">
                          <a:solidFill>
                            <a:schemeClr val="tx1"/>
                          </a:solidFill>
                          <a:latin typeface="+mn-lt"/>
                          <a:ea typeface="+mn-ea"/>
                          <a:cs typeface="+mn-cs"/>
                        </a:rPr>
                        <a:t>–</a:t>
                      </a:r>
                      <a:r>
                        <a:rPr lang="en-US" sz="1600" b="1" kern="1200" baseline="0" noProof="0" dirty="0" smtClean="0">
                          <a:solidFill>
                            <a:schemeClr val="tx1"/>
                          </a:solidFill>
                          <a:latin typeface="+mn-lt"/>
                          <a:ea typeface="+mn-ea"/>
                          <a:cs typeface="+mn-cs"/>
                        </a:rPr>
                        <a:t> </a:t>
                      </a:r>
                      <a:endParaRPr lang="ru-RU" sz="1600" b="1" kern="1200" baseline="0" noProof="0" dirty="0" smtClean="0">
                        <a:solidFill>
                          <a:schemeClr val="tx1"/>
                        </a:solidFill>
                        <a:latin typeface="+mn-lt"/>
                        <a:ea typeface="+mn-ea"/>
                        <a:cs typeface="+mn-cs"/>
                      </a:endParaRPr>
                    </a:p>
                    <a:p>
                      <a:r>
                        <a:rPr lang="en-US" sz="1600" b="1" kern="1200" noProof="0" dirty="0" smtClean="0">
                          <a:solidFill>
                            <a:schemeClr val="tx1"/>
                          </a:solidFill>
                          <a:latin typeface="+mn-lt"/>
                          <a:ea typeface="+mn-ea"/>
                          <a:cs typeface="+mn-cs"/>
                        </a:rPr>
                        <a:t>–</a:t>
                      </a:r>
                      <a:r>
                        <a:rPr lang="ru-RU" sz="1600" b="1" kern="1200" noProof="0" dirty="0" smtClean="0">
                          <a:solidFill>
                            <a:schemeClr val="tx1"/>
                          </a:solidFill>
                          <a:latin typeface="+mn-lt"/>
                          <a:ea typeface="+mn-ea"/>
                          <a:cs typeface="+mn-cs"/>
                        </a:rPr>
                        <a:t> плоская форма струи</a:t>
                      </a:r>
                      <a:endParaRPr lang="en-US" sz="1600" b="1" kern="1200" noProof="0" dirty="0" smtClean="0">
                        <a:solidFill>
                          <a:schemeClr val="tx1"/>
                        </a:solidFill>
                        <a:latin typeface="+mn-lt"/>
                        <a:ea typeface="+mn-ea"/>
                        <a:cs typeface="+mn-cs"/>
                      </a:endParaRPr>
                    </a:p>
                    <a:p>
                      <a:endParaRPr lang="en-US" sz="800" b="1" kern="1200" noProof="0" dirty="0" smtClean="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endParaRPr lang="en-US" sz="1600" noProof="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600" b="1" kern="1200" baseline="0" noProof="0" dirty="0" smtClean="0">
                          <a:solidFill>
                            <a:schemeClr val="tx1"/>
                          </a:solidFill>
                          <a:latin typeface="+mn-lt"/>
                          <a:ea typeface="+mn-ea"/>
                          <a:cs typeface="+mn-cs"/>
                        </a:rPr>
                        <a:t>Поток древесных частиц</a:t>
                      </a:r>
                      <a:endParaRPr lang="en-US" sz="1600" b="1" kern="1200" baseline="0" noProof="0" dirty="0" smtClean="0">
                        <a:solidFill>
                          <a:schemeClr val="tx1"/>
                        </a:solidFill>
                        <a:latin typeface="+mn-lt"/>
                        <a:ea typeface="+mn-ea"/>
                        <a:cs typeface="+mn-cs"/>
                      </a:endParaRPr>
                    </a:p>
                    <a:p>
                      <a:endParaRPr lang="en-US" sz="1600" b="1" kern="1200" noProof="0" dirty="0" smtClean="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endParaRPr lang="en-US" sz="1600" noProof="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1" kern="1200" noProof="0" dirty="0" smtClean="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endParaRPr lang="en-US" sz="1600" noProof="0" dirty="0">
                        <a:solidFill>
                          <a:schemeClr val="tx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1" kern="1200" noProof="0" dirty="0" smtClean="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66" y="1644273"/>
            <a:ext cx="5446416" cy="544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p:cNvSpPr>
            <a:spLocks noGrp="1"/>
          </p:cNvSpPr>
          <p:nvPr>
            <p:ph type="title"/>
          </p:nvPr>
        </p:nvSpPr>
        <p:spPr/>
        <p:txBody>
          <a:bodyPr>
            <a:normAutofit/>
          </a:bodyPr>
          <a:lstStyle/>
          <a:p>
            <a:r>
              <a:rPr lang="ru-RU" dirty="0" smtClean="0">
                <a:solidFill>
                  <a:schemeClr val="accent2"/>
                </a:solidFill>
              </a:rPr>
              <a:t>Принцип действия</a:t>
            </a:r>
            <a:endParaRPr lang="en-US" dirty="0">
              <a:solidFill>
                <a:schemeClr val="accent2"/>
              </a:solidFill>
            </a:endParaRPr>
          </a:p>
        </p:txBody>
      </p:sp>
      <p:sp>
        <p:nvSpPr>
          <p:cNvPr id="3" name="Textplatzhalter 2"/>
          <p:cNvSpPr>
            <a:spLocks noGrp="1"/>
          </p:cNvSpPr>
          <p:nvPr>
            <p:ph type="body" sz="quarter" idx="13"/>
          </p:nvPr>
        </p:nvSpPr>
        <p:spPr/>
        <p:txBody>
          <a:bodyPr/>
          <a:lstStyle/>
          <a:p>
            <a:r>
              <a:rPr lang="de-DE" dirty="0" smtClean="0"/>
              <a:t>Technical features</a:t>
            </a:r>
            <a:endParaRPr lang="de-DE" dirty="0"/>
          </a:p>
        </p:txBody>
      </p:sp>
      <p:sp>
        <p:nvSpPr>
          <p:cNvPr id="21" name="Ellipse 20"/>
          <p:cNvSpPr/>
          <p:nvPr/>
        </p:nvSpPr>
        <p:spPr>
          <a:xfrm>
            <a:off x="6532736" y="2958345"/>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22" name="Ellipse 21"/>
          <p:cNvSpPr/>
          <p:nvPr/>
        </p:nvSpPr>
        <p:spPr>
          <a:xfrm>
            <a:off x="6541652" y="388864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23" name="Ellipse 22"/>
          <p:cNvSpPr/>
          <p:nvPr/>
        </p:nvSpPr>
        <p:spPr>
          <a:xfrm>
            <a:off x="6541652" y="4356695"/>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3</a:t>
            </a:r>
            <a:endParaRPr lang="en-US" sz="1800" b="1" dirty="0">
              <a:solidFill>
                <a:srgbClr val="FFFFFF"/>
              </a:solidFill>
            </a:endParaRPr>
          </a:p>
        </p:txBody>
      </p:sp>
      <p:sp>
        <p:nvSpPr>
          <p:cNvPr id="24" name="Ellipse 23"/>
          <p:cNvSpPr/>
          <p:nvPr/>
        </p:nvSpPr>
        <p:spPr>
          <a:xfrm>
            <a:off x="6541652" y="503086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4</a:t>
            </a:r>
            <a:endParaRPr lang="en-US" sz="1800" b="1" dirty="0">
              <a:solidFill>
                <a:srgbClr val="FFFFFF"/>
              </a:solidFill>
            </a:endParaRPr>
          </a:p>
        </p:txBody>
      </p:sp>
      <p:sp>
        <p:nvSpPr>
          <p:cNvPr id="27" name="Ellipse 26"/>
          <p:cNvSpPr/>
          <p:nvPr/>
        </p:nvSpPr>
        <p:spPr>
          <a:xfrm>
            <a:off x="2795953" y="411047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4</a:t>
            </a:r>
            <a:endParaRPr lang="en-US" sz="1800" b="1" dirty="0">
              <a:solidFill>
                <a:srgbClr val="FFFFFF"/>
              </a:solidFill>
            </a:endParaRPr>
          </a:p>
        </p:txBody>
      </p:sp>
      <p:sp>
        <p:nvSpPr>
          <p:cNvPr id="28" name="Ellipse 27"/>
          <p:cNvSpPr/>
          <p:nvPr/>
        </p:nvSpPr>
        <p:spPr>
          <a:xfrm>
            <a:off x="1549732" y="304980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3</a:t>
            </a:r>
            <a:endParaRPr lang="en-US" sz="1800" b="1" dirty="0">
              <a:solidFill>
                <a:srgbClr val="FFFFFF"/>
              </a:solidFill>
            </a:endParaRPr>
          </a:p>
        </p:txBody>
      </p:sp>
      <p:sp>
        <p:nvSpPr>
          <p:cNvPr id="29" name="Ellipse 28"/>
          <p:cNvSpPr/>
          <p:nvPr/>
        </p:nvSpPr>
        <p:spPr>
          <a:xfrm>
            <a:off x="3996660" y="3062545"/>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3</a:t>
            </a:r>
          </a:p>
        </p:txBody>
      </p:sp>
      <p:sp>
        <p:nvSpPr>
          <p:cNvPr id="30" name="Ellipse 29"/>
          <p:cNvSpPr/>
          <p:nvPr/>
        </p:nvSpPr>
        <p:spPr>
          <a:xfrm>
            <a:off x="2178348" y="313255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2</a:t>
            </a:r>
            <a:endParaRPr lang="en-US" sz="1800" b="1" dirty="0">
              <a:solidFill>
                <a:srgbClr val="FFFFFF"/>
              </a:solidFill>
            </a:endParaRPr>
          </a:p>
        </p:txBody>
      </p:sp>
      <p:sp>
        <p:nvSpPr>
          <p:cNvPr id="31" name="Ellipse 30"/>
          <p:cNvSpPr/>
          <p:nvPr/>
        </p:nvSpPr>
        <p:spPr>
          <a:xfrm>
            <a:off x="3364384" y="313255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2</a:t>
            </a:r>
            <a:endParaRPr lang="en-US" sz="1800" b="1" dirty="0">
              <a:solidFill>
                <a:srgbClr val="FFFFFF"/>
              </a:solidFill>
            </a:endParaRPr>
          </a:p>
        </p:txBody>
      </p:sp>
      <p:sp>
        <p:nvSpPr>
          <p:cNvPr id="32" name="Ellipse 31"/>
          <p:cNvSpPr/>
          <p:nvPr/>
        </p:nvSpPr>
        <p:spPr>
          <a:xfrm>
            <a:off x="2428280" y="262850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33" name="Ellipse 32"/>
          <p:cNvSpPr/>
          <p:nvPr/>
        </p:nvSpPr>
        <p:spPr>
          <a:xfrm>
            <a:off x="3105536" y="262850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Tree>
    <p:extLst>
      <p:ext uri="{BB962C8B-B14F-4D97-AF65-F5344CB8AC3E}">
        <p14:creationId xmlns:p14="http://schemas.microsoft.com/office/powerpoint/2010/main" val="3829509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smtClean="0">
                <a:solidFill>
                  <a:schemeClr val="accent2"/>
                </a:solidFill>
              </a:rPr>
              <a:t>Существенная экономия клея во внутреннем слое</a:t>
            </a:r>
            <a:endParaRPr lang="en-US" dirty="0">
              <a:solidFill>
                <a:schemeClr val="accent2"/>
              </a:solidFill>
            </a:endParaRPr>
          </a:p>
        </p:txBody>
      </p:sp>
      <p:sp>
        <p:nvSpPr>
          <p:cNvPr id="3" name="Inhaltsplatzhalter 2"/>
          <p:cNvSpPr>
            <a:spLocks noGrp="1"/>
          </p:cNvSpPr>
          <p:nvPr>
            <p:ph idx="1"/>
          </p:nvPr>
        </p:nvSpPr>
        <p:spPr>
          <a:xfrm>
            <a:off x="664358" y="1758758"/>
            <a:ext cx="9420924" cy="4773949"/>
          </a:xfrm>
        </p:spPr>
        <p:txBody>
          <a:bodyPr>
            <a:normAutofit fontScale="92500" lnSpcReduction="20000"/>
          </a:bodyPr>
          <a:lstStyle/>
          <a:p>
            <a:pPr marL="0" lvl="1" indent="0">
              <a:lnSpc>
                <a:spcPct val="110000"/>
              </a:lnSpc>
              <a:spcBef>
                <a:spcPts val="0"/>
              </a:spcBef>
              <a:buNone/>
            </a:pPr>
            <a:r>
              <a:rPr lang="ru-RU" b="1" dirty="0" smtClean="0"/>
              <a:t>Уменьшение расхода клея при сохранении требуемых свойств плиты</a:t>
            </a:r>
          </a:p>
          <a:p>
            <a:pPr marL="0" lvl="1" indent="0">
              <a:lnSpc>
                <a:spcPct val="110000"/>
              </a:lnSpc>
              <a:spcBef>
                <a:spcPts val="0"/>
              </a:spcBef>
              <a:buNone/>
            </a:pPr>
            <a:endParaRPr lang="en-US" b="1" dirty="0" smtClean="0"/>
          </a:p>
          <a:p>
            <a:pPr marL="0" indent="0">
              <a:lnSpc>
                <a:spcPct val="110000"/>
              </a:lnSpc>
              <a:spcBef>
                <a:spcPts val="0"/>
              </a:spcBef>
              <a:spcAft>
                <a:spcPts val="600"/>
              </a:spcAft>
              <a:buNone/>
            </a:pPr>
            <a:r>
              <a:rPr lang="ru-RU" b="1" dirty="0" smtClean="0"/>
              <a:t>Особенности:</a:t>
            </a:r>
            <a:endParaRPr lang="en-US" b="1" dirty="0">
              <a:sym typeface="Wingdings" pitchFamily="2" charset="2"/>
            </a:endParaRPr>
          </a:p>
          <a:p>
            <a:pPr>
              <a:lnSpc>
                <a:spcPct val="110000"/>
              </a:lnSpc>
              <a:spcBef>
                <a:spcPts val="0"/>
              </a:spcBef>
            </a:pPr>
            <a:r>
              <a:rPr lang="ru-RU" dirty="0" smtClean="0">
                <a:sym typeface="Wingdings" pitchFamily="2" charset="2"/>
              </a:rPr>
              <a:t>Барьер для сепарированных древесных частиц благодаря:</a:t>
            </a:r>
            <a:endParaRPr lang="en-US" dirty="0">
              <a:sym typeface="Wingdings" pitchFamily="2" charset="2"/>
            </a:endParaRPr>
          </a:p>
          <a:p>
            <a:pPr lvl="1">
              <a:spcBef>
                <a:spcPts val="0"/>
              </a:spcBef>
            </a:pPr>
            <a:r>
              <a:rPr lang="ru-RU" dirty="0" smtClean="0">
                <a:sym typeface="Wingdings" pitchFamily="2" charset="2"/>
              </a:rPr>
              <a:t>разбивающим вальцам </a:t>
            </a:r>
            <a:endParaRPr lang="en-US" dirty="0">
              <a:sym typeface="Wingdings" pitchFamily="2" charset="2"/>
            </a:endParaRPr>
          </a:p>
          <a:p>
            <a:pPr lvl="1">
              <a:spcBef>
                <a:spcPts val="0"/>
              </a:spcBef>
              <a:spcAft>
                <a:spcPts val="600"/>
              </a:spcAft>
            </a:pPr>
            <a:r>
              <a:rPr lang="ru-RU" dirty="0" smtClean="0">
                <a:sym typeface="Wingdings" pitchFamily="2" charset="2"/>
              </a:rPr>
              <a:t>возможности регулировки скорости и положения </a:t>
            </a:r>
            <a:endParaRPr lang="en-US" dirty="0">
              <a:sym typeface="Wingdings" pitchFamily="2" charset="2"/>
            </a:endParaRPr>
          </a:p>
          <a:p>
            <a:pPr>
              <a:spcBef>
                <a:spcPts val="600"/>
              </a:spcBef>
              <a:spcAft>
                <a:spcPts val="600"/>
              </a:spcAft>
            </a:pPr>
            <a:r>
              <a:rPr lang="ru-RU" dirty="0" smtClean="0">
                <a:sym typeface="Wingdings" pitchFamily="2" charset="2"/>
              </a:rPr>
              <a:t>Полный контроль потока при распылении обеспечивает </a:t>
            </a:r>
            <a:r>
              <a:rPr lang="en-US" dirty="0">
                <a:sym typeface="Wingdings" pitchFamily="2" charset="2"/>
              </a:rPr>
              <a:t/>
            </a:r>
            <a:br>
              <a:rPr lang="en-US" dirty="0">
                <a:sym typeface="Wingdings" pitchFamily="2" charset="2"/>
              </a:rPr>
            </a:br>
            <a:r>
              <a:rPr lang="ru-RU" dirty="0" smtClean="0">
                <a:sym typeface="Wingdings" pitchFamily="2" charset="2"/>
              </a:rPr>
              <a:t>постоянную однородность распыляемой жидкости</a:t>
            </a:r>
            <a:endParaRPr lang="en-US" dirty="0">
              <a:sym typeface="Wingdings" pitchFamily="2" charset="2"/>
            </a:endParaRPr>
          </a:p>
          <a:p>
            <a:pPr>
              <a:spcBef>
                <a:spcPts val="600"/>
              </a:spcBef>
            </a:pPr>
            <a:r>
              <a:rPr lang="ru-RU" dirty="0" smtClean="0">
                <a:sym typeface="Wingdings" pitchFamily="2" charset="2"/>
              </a:rPr>
              <a:t>С помощью двухкомпонентных распылителей достигается:</a:t>
            </a:r>
            <a:endParaRPr lang="en-US" dirty="0" smtClean="0">
              <a:sym typeface="Wingdings" pitchFamily="2" charset="2"/>
            </a:endParaRPr>
          </a:p>
          <a:p>
            <a:pPr lvl="1">
              <a:spcBef>
                <a:spcPts val="0"/>
              </a:spcBef>
            </a:pPr>
            <a:r>
              <a:rPr lang="ru-RU" dirty="0" smtClean="0">
                <a:sym typeface="Wingdings" pitchFamily="2" charset="2"/>
              </a:rPr>
              <a:t>мелкий размер капель</a:t>
            </a:r>
            <a:endParaRPr lang="en-US" dirty="0" smtClean="0">
              <a:sym typeface="Wingdings" pitchFamily="2" charset="2"/>
            </a:endParaRPr>
          </a:p>
          <a:p>
            <a:pPr lvl="1">
              <a:spcBef>
                <a:spcPts val="0"/>
              </a:spcBef>
              <a:spcAft>
                <a:spcPts val="600"/>
              </a:spcAft>
            </a:pPr>
            <a:r>
              <a:rPr lang="ru-RU" dirty="0" smtClean="0">
                <a:sym typeface="Wingdings" pitchFamily="2" charset="2"/>
              </a:rPr>
              <a:t>равномерное распределение клея</a:t>
            </a:r>
            <a:endParaRPr lang="en-US" sz="800" dirty="0">
              <a:sym typeface="Wingdings" pitchFamily="2" charset="2"/>
            </a:endParaRPr>
          </a:p>
          <a:p>
            <a:pPr marL="0" indent="0">
              <a:buNone/>
            </a:pPr>
            <a:endParaRPr lang="en-US" dirty="0"/>
          </a:p>
          <a:p>
            <a:pPr marL="0" indent="0">
              <a:buNone/>
            </a:pPr>
            <a:r>
              <a:rPr lang="ru-RU" b="1" dirty="0" smtClean="0"/>
              <a:t>Преимущества: </a:t>
            </a:r>
            <a:endParaRPr lang="en-US" b="1" dirty="0" smtClean="0"/>
          </a:p>
          <a:p>
            <a:r>
              <a:rPr lang="ru-RU" dirty="0" smtClean="0">
                <a:sym typeface="Wingdings" pitchFamily="2" charset="2"/>
              </a:rPr>
              <a:t>Оптимальный контакт между поверхностями клея </a:t>
            </a:r>
          </a:p>
          <a:p>
            <a:pPr>
              <a:buNone/>
            </a:pPr>
            <a:r>
              <a:rPr lang="ru-RU" dirty="0" smtClean="0">
                <a:sym typeface="Wingdings" pitchFamily="2" charset="2"/>
              </a:rPr>
              <a:t>     и древесных частиц </a:t>
            </a:r>
          </a:p>
          <a:p>
            <a:r>
              <a:rPr lang="ru-RU" dirty="0" smtClean="0">
                <a:sym typeface="Wingdings" pitchFamily="2" charset="2"/>
              </a:rPr>
              <a:t>Позволяет обеспечить экономию клея во внутреннем слое до </a:t>
            </a:r>
            <a:r>
              <a:rPr lang="en-US" dirty="0" smtClean="0">
                <a:sym typeface="Wingdings" pitchFamily="2" charset="2"/>
              </a:rPr>
              <a:t>15% </a:t>
            </a:r>
            <a:endParaRPr lang="ru-RU" dirty="0" smtClean="0">
              <a:sym typeface="Wingdings" pitchFamily="2" charset="2"/>
            </a:endParaRPr>
          </a:p>
          <a:p>
            <a:pPr>
              <a:buNone/>
            </a:pPr>
            <a:r>
              <a:rPr lang="ru-RU" dirty="0" smtClean="0">
                <a:sym typeface="Wingdings" pitchFamily="2" charset="2"/>
              </a:rPr>
              <a:t>     при сохранении требуемых свойств плиты </a:t>
            </a:r>
            <a:endParaRPr lang="en-US" sz="600"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b="1" dirty="0" smtClean="0"/>
          </a:p>
          <a:p>
            <a:pPr marL="0" indent="0">
              <a:buNone/>
            </a:pPr>
            <a:endParaRPr lang="en-US" b="1" dirty="0" smtClean="0"/>
          </a:p>
        </p:txBody>
      </p:sp>
      <p:sp>
        <p:nvSpPr>
          <p:cNvPr id="4" name="Textplatzhalter 3"/>
          <p:cNvSpPr>
            <a:spLocks noGrp="1"/>
          </p:cNvSpPr>
          <p:nvPr>
            <p:ph type="body" sz="quarter" idx="13"/>
          </p:nvPr>
        </p:nvSpPr>
        <p:spPr/>
        <p:txBody>
          <a:bodyPr/>
          <a:lstStyle/>
          <a:p>
            <a:r>
              <a:rPr lang="de-DE" dirty="0" smtClean="0"/>
              <a:t>Benefits in detail</a:t>
            </a:r>
            <a:endParaRPr lang="de-DE"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795" r="25502" b="18046"/>
          <a:stretch/>
        </p:blipFill>
        <p:spPr bwMode="auto">
          <a:xfrm>
            <a:off x="7981809" y="2655844"/>
            <a:ext cx="1901395" cy="255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ussdiagramm: Prozess 5"/>
          <p:cNvSpPr/>
          <p:nvPr/>
        </p:nvSpPr>
        <p:spPr bwMode="auto">
          <a:xfrm>
            <a:off x="7984066" y="5269760"/>
            <a:ext cx="1887152" cy="527095"/>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ru-RU" sz="1500" b="1" dirty="0" smtClean="0">
                <a:solidFill>
                  <a:srgbClr val="FFFFFF"/>
                </a:solidFill>
                <a:cs typeface="Arial" charset="0"/>
              </a:rPr>
              <a:t>Клеевые форсунки</a:t>
            </a:r>
            <a:endParaRPr lang="en-US" sz="1500" b="1" dirty="0">
              <a:solidFill>
                <a:srgbClr val="FFFFFF"/>
              </a:solidFill>
              <a:cs typeface="Arial" charset="0"/>
            </a:endParaRPr>
          </a:p>
        </p:txBody>
      </p:sp>
    </p:spTree>
    <p:extLst>
      <p:ext uri="{BB962C8B-B14F-4D97-AF65-F5344CB8AC3E}">
        <p14:creationId xmlns:p14="http://schemas.microsoft.com/office/powerpoint/2010/main" val="619655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5742" y="1907181"/>
            <a:ext cx="2268975" cy="226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234132" y="1692399"/>
            <a:ext cx="9745109" cy="6038576"/>
          </a:xfrm>
          <a:prstGeom prst="rect">
            <a:avLst/>
          </a:prstGeom>
        </p:spPr>
        <p:txBody>
          <a:bodyPr wrap="square">
            <a:spAutoFit/>
          </a:bodyPr>
          <a:lstStyle/>
          <a:p>
            <a:pPr defTabSz="1168237">
              <a:buClr>
                <a:srgbClr val="0053A5"/>
              </a:buClr>
            </a:pPr>
            <a:r>
              <a:rPr lang="ru-RU" sz="1800" b="1" dirty="0" smtClean="0">
                <a:solidFill>
                  <a:srgbClr val="000000"/>
                </a:solidFill>
                <a:cs typeface="Arial" pitchFamily="34" charset="0"/>
              </a:rPr>
              <a:t>Механические устройства позволяют обеспечить очистку машины </a:t>
            </a:r>
          </a:p>
          <a:p>
            <a:pPr defTabSz="1168237">
              <a:buClr>
                <a:srgbClr val="0053A5"/>
              </a:buClr>
            </a:pPr>
            <a:endParaRPr lang="en-US" sz="1800" b="1" dirty="0">
              <a:solidFill>
                <a:srgbClr val="000000"/>
              </a:solidFill>
              <a:cs typeface="Arial" pitchFamily="34" charset="0"/>
            </a:endParaRPr>
          </a:p>
          <a:p>
            <a:pPr defTabSz="1168237">
              <a:spcAft>
                <a:spcPts val="600"/>
              </a:spcAft>
              <a:buClr>
                <a:srgbClr val="0053A5"/>
              </a:buClr>
            </a:pPr>
            <a:r>
              <a:rPr lang="ru-RU" sz="1800" b="1" dirty="0" smtClean="0">
                <a:solidFill>
                  <a:srgbClr val="000000"/>
                </a:solidFill>
                <a:cs typeface="Arial" pitchFamily="34" charset="0"/>
              </a:rPr>
              <a:t>Особенности:</a:t>
            </a:r>
            <a:endParaRPr lang="en-US" sz="1800" b="1" dirty="0" smtClean="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Интегрированные автоматические поворотные устройства                                 предотвращают большинство </a:t>
            </a:r>
            <a:r>
              <a:rPr lang="ru-RU" sz="1800" dirty="0" err="1" smtClean="0">
                <a:solidFill>
                  <a:srgbClr val="000000"/>
                </a:solidFill>
                <a:cs typeface="Arial" pitchFamily="34" charset="0"/>
              </a:rPr>
              <a:t>налипаний</a:t>
            </a:r>
            <a:r>
              <a:rPr lang="ru-RU" sz="1800" dirty="0" smtClean="0">
                <a:solidFill>
                  <a:srgbClr val="000000"/>
                </a:solidFill>
                <a:cs typeface="Arial" pitchFamily="34" charset="0"/>
              </a:rPr>
              <a:t> в зоне распылителей</a:t>
            </a:r>
            <a:r>
              <a:rPr lang="en-US" sz="1800" dirty="0" smtClean="0">
                <a:solidFill>
                  <a:srgbClr val="000000"/>
                </a:solidFill>
                <a:cs typeface="Arial" pitchFamily="34" charset="0"/>
              </a:rPr>
              <a:t/>
            </a:r>
            <a:br>
              <a:rPr lang="en-US" sz="1800" dirty="0" smtClean="0">
                <a:solidFill>
                  <a:srgbClr val="000000"/>
                </a:solidFill>
                <a:cs typeface="Arial" pitchFamily="34" charset="0"/>
              </a:rPr>
            </a:br>
            <a:endParaRPr lang="en-US" sz="800"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Короб для осмоления без </a:t>
            </a:r>
            <a:r>
              <a:rPr lang="ru-RU" sz="1800" dirty="0" err="1" smtClean="0">
                <a:solidFill>
                  <a:srgbClr val="000000"/>
                </a:solidFill>
                <a:cs typeface="Arial" pitchFamily="34" charset="0"/>
              </a:rPr>
              <a:t>налипаний</a:t>
            </a:r>
            <a:r>
              <a:rPr lang="ru-RU" sz="1800" dirty="0" smtClean="0">
                <a:solidFill>
                  <a:srgbClr val="000000"/>
                </a:solidFill>
                <a:cs typeface="Arial" pitchFamily="34" charset="0"/>
              </a:rPr>
              <a:t> клея благодаря наличию                                                     ротационных скребков</a:t>
            </a:r>
            <a:endParaRPr lang="en-US" sz="1800" dirty="0" smtClean="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Все компоненты, контактирующие с клеем, изготовлены из нержавеющей стали</a:t>
            </a:r>
          </a:p>
          <a:p>
            <a:pPr marL="263525" indent="-263525" defTabSz="1168237">
              <a:spcAft>
                <a:spcPts val="600"/>
              </a:spcAft>
              <a:buClr>
                <a:srgbClr val="0053A5"/>
              </a:buClr>
            </a:pPr>
            <a:endParaRPr lang="en-US" sz="1800" dirty="0" smtClean="0">
              <a:solidFill>
                <a:srgbClr val="000000"/>
              </a:solidFill>
              <a:cs typeface="Arial" pitchFamily="34" charset="0"/>
            </a:endParaRPr>
          </a:p>
          <a:p>
            <a:pPr defTabSz="1168237">
              <a:buClr>
                <a:srgbClr val="0053A5"/>
              </a:buClr>
            </a:pPr>
            <a:r>
              <a:rPr lang="ru-RU" sz="1800" b="1" dirty="0" smtClean="0">
                <a:solidFill>
                  <a:srgbClr val="000000"/>
                </a:solidFill>
                <a:cs typeface="Arial" pitchFamily="34" charset="0"/>
              </a:rPr>
              <a:t>Удобное положение для проведения техобслуживания</a:t>
            </a:r>
            <a:endParaRPr lang="en-US" sz="1800" b="1" dirty="0">
              <a:solidFill>
                <a:srgbClr val="000000"/>
              </a:solidFill>
              <a:cs typeface="Arial" pitchFamily="34" charset="0"/>
            </a:endParaRPr>
          </a:p>
          <a:p>
            <a:pPr defTabSz="1168237">
              <a:buClr>
                <a:srgbClr val="0053A5"/>
              </a:buClr>
            </a:pPr>
            <a:endParaRPr lang="en-US" sz="1800" b="1" dirty="0">
              <a:solidFill>
                <a:srgbClr val="000000"/>
              </a:solidFill>
              <a:cs typeface="Arial" pitchFamily="34" charset="0"/>
            </a:endParaRPr>
          </a:p>
          <a:p>
            <a:pPr defTabSz="1168237">
              <a:spcAft>
                <a:spcPts val="600"/>
              </a:spcAft>
              <a:buClr>
                <a:srgbClr val="0053A5"/>
              </a:buClr>
            </a:pPr>
            <a:r>
              <a:rPr lang="ru-RU" sz="1800" b="1" dirty="0" smtClean="0">
                <a:solidFill>
                  <a:srgbClr val="000000"/>
                </a:solidFill>
                <a:cs typeface="Arial" pitchFamily="34" charset="0"/>
              </a:rPr>
              <a:t>Особенности:</a:t>
            </a:r>
            <a:endParaRPr lang="en-US" sz="1800" b="1"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Короб для осмоления легко передвигается </a:t>
            </a:r>
            <a:r>
              <a:rPr lang="en-US" sz="1800" dirty="0">
                <a:solidFill>
                  <a:srgbClr val="000000"/>
                </a:solidFill>
                <a:cs typeface="Arial" pitchFamily="34" charset="0"/>
              </a:rPr>
              <a:t/>
            </a:r>
            <a:br>
              <a:rPr lang="en-US" sz="1800" dirty="0">
                <a:solidFill>
                  <a:srgbClr val="000000"/>
                </a:solidFill>
                <a:cs typeface="Arial" pitchFamily="34" charset="0"/>
              </a:rPr>
            </a:br>
            <a:r>
              <a:rPr lang="ru-RU" sz="1800" dirty="0" smtClean="0">
                <a:solidFill>
                  <a:srgbClr val="000000"/>
                </a:solidFill>
                <a:cs typeface="Arial" pitchFamily="34" charset="0"/>
              </a:rPr>
              <a:t>в положение для техобслуживания с помощью </a:t>
            </a:r>
            <a:r>
              <a:rPr lang="en-US" sz="1800" dirty="0">
                <a:solidFill>
                  <a:srgbClr val="000000"/>
                </a:solidFill>
                <a:cs typeface="Arial" pitchFamily="34" charset="0"/>
              </a:rPr>
              <a:t/>
            </a:r>
            <a:br>
              <a:rPr lang="en-US" sz="1800" dirty="0">
                <a:solidFill>
                  <a:srgbClr val="000000"/>
                </a:solidFill>
                <a:cs typeface="Arial" pitchFamily="34" charset="0"/>
              </a:rPr>
            </a:br>
            <a:r>
              <a:rPr lang="ru-RU" sz="1800" dirty="0" smtClean="0">
                <a:solidFill>
                  <a:srgbClr val="000000"/>
                </a:solidFill>
                <a:cs typeface="Arial" pitchFamily="34" charset="0"/>
              </a:rPr>
              <a:t>интегрированного транспортного устройства</a:t>
            </a:r>
            <a:endParaRPr lang="en-US" sz="1800" dirty="0">
              <a:solidFill>
                <a:srgbClr val="000000"/>
              </a:solidFill>
              <a:cs typeface="Arial" pitchFamily="34" charset="0"/>
            </a:endParaRPr>
          </a:p>
          <a:p>
            <a:pPr defTabSz="1168237">
              <a:spcAft>
                <a:spcPts val="600"/>
              </a:spcAft>
              <a:buClr>
                <a:srgbClr val="0053A5"/>
              </a:buClr>
            </a:pPr>
            <a:endParaRPr lang="en-US" sz="1800" dirty="0" smtClean="0">
              <a:solidFill>
                <a:srgbClr val="000000"/>
              </a:solidFill>
              <a:cs typeface="Arial" pitchFamily="34" charset="0"/>
            </a:endParaRPr>
          </a:p>
          <a:p>
            <a:pPr defTabSz="1168237">
              <a:spcBef>
                <a:spcPct val="20000"/>
              </a:spcBef>
              <a:buClr>
                <a:srgbClr val="0053A5"/>
              </a:buClr>
            </a:pPr>
            <a:endParaRPr lang="en-US" sz="18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de-DE" sz="1800" dirty="0">
              <a:solidFill>
                <a:srgbClr val="000000"/>
              </a:solidFill>
              <a:cs typeface="Arial" pitchFamily="34" charset="0"/>
            </a:endParaRPr>
          </a:p>
        </p:txBody>
      </p:sp>
      <p:sp>
        <p:nvSpPr>
          <p:cNvPr id="6" name="Titel 1"/>
          <p:cNvSpPr>
            <a:spLocks noGrp="1"/>
          </p:cNvSpPr>
          <p:nvPr>
            <p:ph type="title"/>
          </p:nvPr>
        </p:nvSpPr>
        <p:spPr/>
        <p:txBody>
          <a:bodyPr>
            <a:noAutofit/>
          </a:bodyPr>
          <a:lstStyle/>
          <a:p>
            <a:r>
              <a:rPr lang="ru-RU" b="1" dirty="0" smtClean="0">
                <a:solidFill>
                  <a:schemeClr val="accent2"/>
                </a:solidFill>
              </a:rPr>
              <a:t>Низкие расходы на техобслуживание </a:t>
            </a:r>
            <a:br>
              <a:rPr lang="ru-RU" b="1" dirty="0" smtClean="0">
                <a:solidFill>
                  <a:schemeClr val="accent2"/>
                </a:solidFill>
              </a:rPr>
            </a:br>
            <a:r>
              <a:rPr lang="ru-RU" b="1" dirty="0" smtClean="0">
                <a:solidFill>
                  <a:schemeClr val="accent2"/>
                </a:solidFill>
              </a:rPr>
              <a:t>благодаря </a:t>
            </a:r>
            <a:r>
              <a:rPr lang="ru-RU" b="1" dirty="0" err="1" smtClean="0">
                <a:solidFill>
                  <a:schemeClr val="accent2"/>
                </a:solidFill>
              </a:rPr>
              <a:t>самоочистке</a:t>
            </a:r>
            <a:endParaRPr lang="en-US" dirty="0">
              <a:solidFill>
                <a:schemeClr val="accent2"/>
              </a:solidFill>
            </a:endParaRPr>
          </a:p>
        </p:txBody>
      </p:sp>
      <p:sp>
        <p:nvSpPr>
          <p:cNvPr id="9" name="Textplatzhalter 3"/>
          <p:cNvSpPr>
            <a:spLocks noGrp="1"/>
          </p:cNvSpPr>
          <p:nvPr>
            <p:ph type="body" sz="quarter" idx="13"/>
          </p:nvPr>
        </p:nvSpPr>
        <p:spPr>
          <a:xfrm>
            <a:off x="817816" y="569922"/>
            <a:ext cx="6273800" cy="201613"/>
          </a:xfrm>
        </p:spPr>
        <p:txBody>
          <a:bodyPr/>
          <a:lstStyle/>
          <a:p>
            <a:r>
              <a:rPr lang="de-DE" dirty="0" smtClean="0"/>
              <a:t>Benefits in detail</a:t>
            </a:r>
            <a:endParaRPr lang="de-DE" dirty="0"/>
          </a:p>
        </p:txBody>
      </p:sp>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091"/>
          <a:stretch/>
        </p:blipFill>
        <p:spPr bwMode="auto">
          <a:xfrm>
            <a:off x="8653153" y="1897170"/>
            <a:ext cx="1600251" cy="18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lussdiagramm: Prozess 17"/>
          <p:cNvSpPr/>
          <p:nvPr/>
        </p:nvSpPr>
        <p:spPr bwMode="auto">
          <a:xfrm>
            <a:off x="8653153" y="3829600"/>
            <a:ext cx="1600251" cy="311071"/>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ru-RU" sz="1500" b="1" dirty="0" smtClean="0">
                <a:solidFill>
                  <a:srgbClr val="FFFFFF"/>
                </a:solidFill>
                <a:cs typeface="Arial" charset="0"/>
              </a:rPr>
              <a:t>Скребок</a:t>
            </a:r>
            <a:endParaRPr lang="en-US" sz="1500" b="1" dirty="0">
              <a:solidFill>
                <a:srgbClr val="FFFFFF"/>
              </a:solidFill>
              <a:cs typeface="Arial" charset="0"/>
            </a:endParaRPr>
          </a:p>
        </p:txBody>
      </p:sp>
      <p:pic>
        <p:nvPicPr>
          <p:cNvPr id="1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6088" y="4590483"/>
            <a:ext cx="3743032" cy="243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6710806" y="6346380"/>
            <a:ext cx="2060983" cy="523220"/>
          </a:xfrm>
          <a:prstGeom prst="rect">
            <a:avLst/>
          </a:prstGeom>
          <a:noFill/>
        </p:spPr>
        <p:txBody>
          <a:bodyPr wrap="square" rtlCol="0">
            <a:spAutoFit/>
          </a:bodyPr>
          <a:lstStyle/>
          <a:p>
            <a:pPr algn="ctr" defTabSz="914400" fontAlgn="base">
              <a:spcBef>
                <a:spcPct val="0"/>
              </a:spcBef>
              <a:spcAft>
                <a:spcPct val="0"/>
              </a:spcAft>
            </a:pPr>
            <a:r>
              <a:rPr lang="ru-RU" sz="1400" b="1" kern="0" dirty="0" smtClean="0">
                <a:solidFill>
                  <a:srgbClr val="000000"/>
                </a:solidFill>
                <a:cs typeface="Arial" charset="0"/>
              </a:rPr>
              <a:t>Рабочее</a:t>
            </a:r>
            <a:r>
              <a:rPr lang="en-US" sz="1400" b="1" kern="0" dirty="0" smtClean="0">
                <a:solidFill>
                  <a:srgbClr val="000000"/>
                </a:solidFill>
                <a:cs typeface="Arial" charset="0"/>
              </a:rPr>
              <a:t> </a:t>
            </a:r>
            <a:br>
              <a:rPr lang="en-US" sz="1400" b="1" kern="0" dirty="0" smtClean="0">
                <a:solidFill>
                  <a:srgbClr val="000000"/>
                </a:solidFill>
                <a:cs typeface="Arial" charset="0"/>
              </a:rPr>
            </a:br>
            <a:r>
              <a:rPr lang="ru-RU" sz="1400" b="1" kern="0" dirty="0" smtClean="0">
                <a:solidFill>
                  <a:srgbClr val="000000"/>
                </a:solidFill>
                <a:cs typeface="Arial" charset="0"/>
              </a:rPr>
              <a:t>положение</a:t>
            </a:r>
            <a:endParaRPr lang="en-US" sz="1400" b="1" kern="0" dirty="0">
              <a:solidFill>
                <a:srgbClr val="000000"/>
              </a:solidFill>
              <a:cs typeface="Arial" charset="0"/>
            </a:endParaRPr>
          </a:p>
        </p:txBody>
      </p:sp>
      <p:sp>
        <p:nvSpPr>
          <p:cNvPr id="17" name="Textfeld 16"/>
          <p:cNvSpPr txBox="1"/>
          <p:nvPr/>
        </p:nvSpPr>
        <p:spPr>
          <a:xfrm>
            <a:off x="8149743" y="6342766"/>
            <a:ext cx="2060983" cy="523220"/>
          </a:xfrm>
          <a:prstGeom prst="rect">
            <a:avLst/>
          </a:prstGeom>
          <a:noFill/>
        </p:spPr>
        <p:txBody>
          <a:bodyPr wrap="square" rtlCol="0">
            <a:spAutoFit/>
          </a:bodyPr>
          <a:lstStyle/>
          <a:p>
            <a:pPr algn="ctr" defTabSz="914400" fontAlgn="base">
              <a:spcBef>
                <a:spcPct val="0"/>
              </a:spcBef>
              <a:spcAft>
                <a:spcPct val="0"/>
              </a:spcAft>
            </a:pPr>
            <a:r>
              <a:rPr lang="ru-RU" sz="1400" b="1" kern="0" dirty="0" smtClean="0">
                <a:solidFill>
                  <a:srgbClr val="000000"/>
                </a:solidFill>
                <a:cs typeface="Arial" charset="0"/>
              </a:rPr>
              <a:t>Положение</a:t>
            </a:r>
          </a:p>
          <a:p>
            <a:pPr algn="ctr" defTabSz="914400" fontAlgn="base">
              <a:spcBef>
                <a:spcPct val="0"/>
              </a:spcBef>
              <a:spcAft>
                <a:spcPct val="0"/>
              </a:spcAft>
            </a:pPr>
            <a:r>
              <a:rPr lang="ru-RU" sz="1400" b="1" kern="0" dirty="0" smtClean="0">
                <a:solidFill>
                  <a:srgbClr val="000000"/>
                </a:solidFill>
                <a:cs typeface="Arial" charset="0"/>
              </a:rPr>
              <a:t>техобслуживания</a:t>
            </a:r>
            <a:endParaRPr lang="en-US" sz="1400" b="1" kern="0" dirty="0">
              <a:solidFill>
                <a:srgbClr val="000000"/>
              </a:solidFill>
              <a:cs typeface="Arial" charset="0"/>
            </a:endParaRPr>
          </a:p>
        </p:txBody>
      </p:sp>
    </p:spTree>
    <p:extLst>
      <p:ext uri="{BB962C8B-B14F-4D97-AF65-F5344CB8AC3E}">
        <p14:creationId xmlns:p14="http://schemas.microsoft.com/office/powerpoint/2010/main" val="33967739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ru-RU" dirty="0" smtClean="0"/>
              <a:t>Простая автоматическая очистка во время работы</a:t>
            </a:r>
            <a:endParaRPr lang="en-US"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8011" y="1980431"/>
            <a:ext cx="294557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7453040" y="4212679"/>
            <a:ext cx="3240360" cy="276999"/>
          </a:xfrm>
          <a:prstGeom prst="rect">
            <a:avLst/>
          </a:prstGeom>
          <a:noFill/>
        </p:spPr>
        <p:txBody>
          <a:bodyPr wrap="square" rtlCol="0">
            <a:spAutoFit/>
          </a:bodyPr>
          <a:lstStyle>
            <a:defPPr>
              <a:defRPr lang="de-DE"/>
            </a:defPPr>
            <a:lvl1pPr>
              <a:defRPr sz="1200">
                <a:latin typeface="+mn-lt"/>
              </a:defRPr>
            </a:lvl1pPr>
          </a:lstStyle>
          <a:p>
            <a:pPr defTabSz="914400" fontAlgn="base">
              <a:spcBef>
                <a:spcPct val="0"/>
              </a:spcBef>
              <a:spcAft>
                <a:spcPct val="0"/>
              </a:spcAft>
            </a:pPr>
            <a:r>
              <a:rPr lang="ru-RU" dirty="0" smtClean="0">
                <a:solidFill>
                  <a:srgbClr val="000000"/>
                </a:solidFill>
                <a:cs typeface="Arial" charset="0"/>
              </a:rPr>
              <a:t>Вентили для автоматической промывки</a:t>
            </a:r>
            <a:endParaRPr lang="de-DE" dirty="0">
              <a:solidFill>
                <a:srgbClr val="000000"/>
              </a:solidFill>
              <a:cs typeface="Arial" charset="0"/>
            </a:endParaRPr>
          </a:p>
        </p:txBody>
      </p:sp>
      <p:sp>
        <p:nvSpPr>
          <p:cNvPr id="8" name="Textplatzhalter 3"/>
          <p:cNvSpPr>
            <a:spLocks noGrp="1"/>
          </p:cNvSpPr>
          <p:nvPr>
            <p:ph type="body" sz="quarter" idx="13"/>
          </p:nvPr>
        </p:nvSpPr>
        <p:spPr>
          <a:xfrm>
            <a:off x="817816" y="569922"/>
            <a:ext cx="6273800" cy="201613"/>
          </a:xfrm>
        </p:spPr>
        <p:txBody>
          <a:bodyPr/>
          <a:lstStyle/>
          <a:p>
            <a:r>
              <a:rPr lang="de-DE" dirty="0" smtClean="0"/>
              <a:t>Benefits in detail</a:t>
            </a:r>
            <a:endParaRPr lang="de-DE" dirty="0"/>
          </a:p>
        </p:txBody>
      </p:sp>
      <p:sp>
        <p:nvSpPr>
          <p:cNvPr id="11" name="Rechteck 10"/>
          <p:cNvSpPr/>
          <p:nvPr/>
        </p:nvSpPr>
        <p:spPr>
          <a:xfrm>
            <a:off x="666179" y="1627675"/>
            <a:ext cx="9745109" cy="3702552"/>
          </a:xfrm>
          <a:prstGeom prst="rect">
            <a:avLst/>
          </a:prstGeom>
        </p:spPr>
        <p:txBody>
          <a:bodyPr wrap="square">
            <a:spAutoFit/>
          </a:bodyPr>
          <a:lstStyle/>
          <a:p>
            <a:pPr defTabSz="1168237">
              <a:buClr>
                <a:srgbClr val="0053A5"/>
              </a:buClr>
            </a:pPr>
            <a:r>
              <a:rPr lang="ru-RU" sz="1800" b="1" dirty="0" smtClean="0">
                <a:solidFill>
                  <a:srgbClr val="000000"/>
                </a:solidFill>
                <a:cs typeface="Arial" pitchFamily="34" charset="0"/>
              </a:rPr>
              <a:t>Умная программа автоматической промывки обеспечивает чистоту распылителей! </a:t>
            </a:r>
          </a:p>
          <a:p>
            <a:pPr defTabSz="1168237">
              <a:buClr>
                <a:srgbClr val="0053A5"/>
              </a:buClr>
            </a:pPr>
            <a:endParaRPr lang="en-US" sz="1800" b="1" dirty="0">
              <a:solidFill>
                <a:srgbClr val="000000"/>
              </a:solidFill>
              <a:cs typeface="Arial" pitchFamily="34" charset="0"/>
            </a:endParaRPr>
          </a:p>
          <a:p>
            <a:pPr defTabSz="1168237">
              <a:spcAft>
                <a:spcPts val="600"/>
              </a:spcAft>
              <a:buClr>
                <a:srgbClr val="0053A5"/>
              </a:buClr>
            </a:pPr>
            <a:r>
              <a:rPr lang="ru-RU" sz="1800" b="1" dirty="0" smtClean="0">
                <a:solidFill>
                  <a:srgbClr val="000000"/>
                </a:solidFill>
                <a:cs typeface="Arial" pitchFamily="34" charset="0"/>
              </a:rPr>
              <a:t>Особенности:</a:t>
            </a:r>
            <a:endParaRPr lang="en-US" sz="1800" b="1"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Программа автоматической промывки работает </a:t>
            </a:r>
            <a:r>
              <a:rPr lang="en-US" sz="1800" dirty="0" smtClean="0">
                <a:solidFill>
                  <a:srgbClr val="000000"/>
                </a:solidFill>
                <a:cs typeface="Arial" pitchFamily="34" charset="0"/>
              </a:rPr>
              <a:t/>
            </a:r>
            <a:br>
              <a:rPr lang="en-US" sz="1800" dirty="0" smtClean="0">
                <a:solidFill>
                  <a:srgbClr val="000000"/>
                </a:solidFill>
                <a:cs typeface="Arial" pitchFamily="34" charset="0"/>
              </a:rPr>
            </a:br>
            <a:r>
              <a:rPr lang="ru-RU" sz="1800" dirty="0" smtClean="0">
                <a:solidFill>
                  <a:srgbClr val="000000"/>
                </a:solidFill>
                <a:cs typeface="Arial" pitchFamily="34" charset="0"/>
              </a:rPr>
              <a:t>во время простоя оборудования </a:t>
            </a:r>
            <a:endParaRPr lang="en-US" sz="1800"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Возможность индивидуальной промывки отдельных  </a:t>
            </a:r>
            <a:r>
              <a:rPr lang="en-US" sz="1800" dirty="0" smtClean="0">
                <a:solidFill>
                  <a:srgbClr val="000000"/>
                </a:solidFill>
                <a:cs typeface="Arial" pitchFamily="34" charset="0"/>
              </a:rPr>
              <a:t/>
            </a:r>
            <a:br>
              <a:rPr lang="en-US" sz="1800" dirty="0" smtClean="0">
                <a:solidFill>
                  <a:srgbClr val="000000"/>
                </a:solidFill>
                <a:cs typeface="Arial" pitchFamily="34" charset="0"/>
              </a:rPr>
            </a:br>
            <a:r>
              <a:rPr lang="ru-RU" sz="1800" dirty="0" smtClean="0">
                <a:solidFill>
                  <a:srgbClr val="000000"/>
                </a:solidFill>
                <a:cs typeface="Arial" pitchFamily="34" charset="0"/>
              </a:rPr>
              <a:t>распылителей в случае отличия показателей</a:t>
            </a:r>
            <a:endParaRPr lang="en-US" sz="18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de-DE" sz="1800" dirty="0">
              <a:solidFill>
                <a:srgbClr val="000000"/>
              </a:solidFill>
              <a:cs typeface="Arial" pitchFamily="34" charset="0"/>
            </a:endParaRPr>
          </a:p>
        </p:txBody>
      </p:sp>
      <p:sp>
        <p:nvSpPr>
          <p:cNvPr id="7" name="Rechteck 6"/>
          <p:cNvSpPr/>
          <p:nvPr/>
        </p:nvSpPr>
        <p:spPr>
          <a:xfrm>
            <a:off x="666180" y="4284687"/>
            <a:ext cx="9745109" cy="3881062"/>
          </a:xfrm>
          <a:prstGeom prst="rect">
            <a:avLst/>
          </a:prstGeom>
        </p:spPr>
        <p:txBody>
          <a:bodyPr wrap="square">
            <a:spAutoFit/>
          </a:bodyPr>
          <a:lstStyle/>
          <a:p>
            <a:pPr defTabSz="1168237">
              <a:buClr>
                <a:srgbClr val="0053A5"/>
              </a:buClr>
            </a:pPr>
            <a:r>
              <a:rPr lang="ru-RU" sz="1800" b="1" dirty="0" smtClean="0">
                <a:solidFill>
                  <a:srgbClr val="000000"/>
                </a:solidFill>
                <a:cs typeface="Arial" pitchFamily="34" charset="0"/>
              </a:rPr>
              <a:t>Упрощенная разборка распылителей значительно  </a:t>
            </a:r>
          </a:p>
          <a:p>
            <a:pPr defTabSz="1168237">
              <a:buClr>
                <a:srgbClr val="0053A5"/>
              </a:buClr>
            </a:pPr>
            <a:r>
              <a:rPr lang="ru-RU" sz="1800" b="1" dirty="0" smtClean="0">
                <a:solidFill>
                  <a:srgbClr val="000000"/>
                </a:solidFill>
                <a:cs typeface="Arial" pitchFamily="34" charset="0"/>
              </a:rPr>
              <a:t>сокращает время на техобслуживание! </a:t>
            </a:r>
            <a:endParaRPr lang="en-US" sz="1800" b="1" dirty="0">
              <a:solidFill>
                <a:srgbClr val="000000"/>
              </a:solidFill>
              <a:cs typeface="Arial" pitchFamily="34" charset="0"/>
            </a:endParaRPr>
          </a:p>
          <a:p>
            <a:pPr defTabSz="1168237">
              <a:buClr>
                <a:srgbClr val="0053A5"/>
              </a:buClr>
            </a:pPr>
            <a:endParaRPr lang="en-US" sz="1800" b="1" dirty="0">
              <a:solidFill>
                <a:srgbClr val="000000"/>
              </a:solidFill>
              <a:cs typeface="Arial" pitchFamily="34" charset="0"/>
            </a:endParaRPr>
          </a:p>
          <a:p>
            <a:pPr defTabSz="1168237">
              <a:spcAft>
                <a:spcPts val="600"/>
              </a:spcAft>
              <a:buClr>
                <a:srgbClr val="0053A5"/>
              </a:buClr>
            </a:pPr>
            <a:r>
              <a:rPr lang="ru-RU" sz="1800" b="1" dirty="0" smtClean="0">
                <a:solidFill>
                  <a:srgbClr val="000000"/>
                </a:solidFill>
                <a:cs typeface="Arial" pitchFamily="34" charset="0"/>
              </a:rPr>
              <a:t>Особенности:</a:t>
            </a:r>
            <a:endParaRPr lang="en-US" sz="1800" b="1"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600" dirty="0" smtClean="0">
                <a:solidFill>
                  <a:srgbClr val="000000"/>
                </a:solidFill>
                <a:cs typeface="Arial" pitchFamily="34" charset="0"/>
              </a:rPr>
              <a:t>Упрощенная разборка распылителей без                                                                                  использования инструментов благодаря                                                                                       штыковому фиксатору</a:t>
            </a:r>
            <a:endParaRPr lang="en-US" sz="1600"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600" dirty="0" smtClean="0">
                <a:solidFill>
                  <a:srgbClr val="000000"/>
                </a:solidFill>
                <a:cs typeface="Arial" pitchFamily="34" charset="0"/>
              </a:rPr>
              <a:t>Снятие распылителей путем простого</a:t>
            </a:r>
            <a:r>
              <a:rPr lang="en-US" sz="1600" dirty="0" smtClean="0">
                <a:solidFill>
                  <a:srgbClr val="000000"/>
                </a:solidFill>
                <a:cs typeface="Arial" pitchFamily="34" charset="0"/>
              </a:rPr>
              <a:t> </a:t>
            </a:r>
            <a:br>
              <a:rPr lang="en-US" sz="1600" dirty="0" smtClean="0">
                <a:solidFill>
                  <a:srgbClr val="000000"/>
                </a:solidFill>
                <a:cs typeface="Arial" pitchFamily="34" charset="0"/>
              </a:rPr>
            </a:br>
            <a:r>
              <a:rPr lang="ru-RU" sz="1600" dirty="0" smtClean="0">
                <a:solidFill>
                  <a:srgbClr val="000000"/>
                </a:solidFill>
                <a:cs typeface="Arial" pitchFamily="34" charset="0"/>
              </a:rPr>
              <a:t>вытаскивания клеевой трубки</a:t>
            </a:r>
            <a:endParaRPr lang="en-US" sz="16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marL="263525" indent="-263525" defTabSz="1168237">
              <a:spcBef>
                <a:spcPct val="20000"/>
              </a:spcBef>
              <a:buClr>
                <a:srgbClr val="0053A5"/>
              </a:buClr>
              <a:buFont typeface="Arial" pitchFamily="34" charset="0"/>
              <a:buChar char="■"/>
            </a:pPr>
            <a:endParaRPr lang="en-US" sz="1800" dirty="0" smtClean="0">
              <a:solidFill>
                <a:srgbClr val="000000"/>
              </a:solidFill>
              <a:cs typeface="Arial" pitchFamily="34" charset="0"/>
            </a:endParaRPr>
          </a:p>
          <a:p>
            <a:pPr marL="263525" indent="-263525" defTabSz="1168237">
              <a:spcBef>
                <a:spcPct val="20000"/>
              </a:spcBef>
              <a:buClr>
                <a:srgbClr val="0053A5"/>
              </a:buClr>
              <a:buFont typeface="Arial" pitchFamily="34" charset="0"/>
              <a:buChar char="■"/>
            </a:pPr>
            <a:endParaRPr lang="en-US" sz="1800" dirty="0" smtClean="0">
              <a:solidFill>
                <a:srgbClr val="000000"/>
              </a:solidFill>
              <a:cs typeface="Arial" pitchFamily="34" charset="0"/>
            </a:endParaRP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189" y="5172297"/>
            <a:ext cx="2555768" cy="1704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6879" y="5172297"/>
            <a:ext cx="2556365" cy="170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509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ru-RU" dirty="0" smtClean="0"/>
              <a:t>Не требуется дополнительных инвестиций </a:t>
            </a:r>
            <a:br>
              <a:rPr lang="ru-RU" dirty="0" smtClean="0"/>
            </a:br>
            <a:r>
              <a:rPr lang="ru-RU" dirty="0" smtClean="0"/>
              <a:t>на замену клеевых насосов! </a:t>
            </a:r>
            <a:endParaRPr lang="en-US" dirty="0"/>
          </a:p>
        </p:txBody>
      </p:sp>
      <p:sp>
        <p:nvSpPr>
          <p:cNvPr id="14" name="Textplatzhalter 3"/>
          <p:cNvSpPr>
            <a:spLocks noGrp="1"/>
          </p:cNvSpPr>
          <p:nvPr>
            <p:ph type="body" sz="quarter" idx="13"/>
          </p:nvPr>
        </p:nvSpPr>
        <p:spPr>
          <a:xfrm>
            <a:off x="817816" y="569922"/>
            <a:ext cx="6273800" cy="201613"/>
          </a:xfrm>
        </p:spPr>
        <p:txBody>
          <a:bodyPr/>
          <a:lstStyle/>
          <a:p>
            <a:r>
              <a:rPr lang="de-DE" dirty="0" smtClean="0"/>
              <a:t>Benefits in detail</a:t>
            </a:r>
            <a:endParaRPr lang="de-DE" dirty="0"/>
          </a:p>
        </p:txBody>
      </p:sp>
      <p:sp>
        <p:nvSpPr>
          <p:cNvPr id="15" name="Rechteck 14"/>
          <p:cNvSpPr/>
          <p:nvPr/>
        </p:nvSpPr>
        <p:spPr>
          <a:xfrm>
            <a:off x="681478" y="1774800"/>
            <a:ext cx="9745109" cy="3182410"/>
          </a:xfrm>
          <a:prstGeom prst="rect">
            <a:avLst/>
          </a:prstGeom>
        </p:spPr>
        <p:txBody>
          <a:bodyPr wrap="square">
            <a:spAutoFit/>
          </a:bodyPr>
          <a:lstStyle/>
          <a:p>
            <a:pPr defTabSz="1168237">
              <a:buClr>
                <a:srgbClr val="0053A5"/>
              </a:buClr>
            </a:pPr>
            <a:r>
              <a:rPr lang="ru-RU" sz="1800" b="1" dirty="0" smtClean="0">
                <a:solidFill>
                  <a:srgbClr val="000000"/>
                </a:solidFill>
                <a:cs typeface="Arial" pitchFamily="34" charset="0"/>
              </a:rPr>
              <a:t>Возможность использования стандартных насосов</a:t>
            </a:r>
            <a:endParaRPr lang="en-US" sz="1800" b="1" dirty="0">
              <a:solidFill>
                <a:srgbClr val="000000"/>
              </a:solidFill>
              <a:cs typeface="Arial" pitchFamily="34" charset="0"/>
            </a:endParaRPr>
          </a:p>
          <a:p>
            <a:pPr defTabSz="1168237">
              <a:buClr>
                <a:srgbClr val="0053A5"/>
              </a:buClr>
            </a:pPr>
            <a:endParaRPr lang="en-US" sz="1800" b="1" dirty="0">
              <a:solidFill>
                <a:srgbClr val="000000"/>
              </a:solidFill>
              <a:cs typeface="Arial" pitchFamily="34" charset="0"/>
            </a:endParaRPr>
          </a:p>
          <a:p>
            <a:pPr defTabSz="1168237">
              <a:spcAft>
                <a:spcPts val="600"/>
              </a:spcAft>
              <a:buClr>
                <a:srgbClr val="0053A5"/>
              </a:buClr>
            </a:pPr>
            <a:r>
              <a:rPr lang="ru-RU" sz="1800" b="1" dirty="0" smtClean="0">
                <a:solidFill>
                  <a:srgbClr val="000000"/>
                </a:solidFill>
                <a:cs typeface="Arial" pitchFamily="34" charset="0"/>
              </a:rPr>
              <a:t>Особенности</a:t>
            </a:r>
            <a:endParaRPr lang="en-US" sz="1800" b="1" dirty="0">
              <a:solidFill>
                <a:srgbClr val="000000"/>
              </a:solidFill>
              <a:cs typeface="Arial" pitchFamily="34" charset="0"/>
            </a:endParaRPr>
          </a:p>
          <a:p>
            <a:pPr marL="263525" indent="-263525" defTabSz="1168237">
              <a:spcAft>
                <a:spcPts val="600"/>
              </a:spcAft>
              <a:buClr>
                <a:srgbClr val="0053A5"/>
              </a:buClr>
              <a:buFont typeface="Arial" pitchFamily="34" charset="0"/>
              <a:buChar char="■"/>
            </a:pPr>
            <a:r>
              <a:rPr lang="ru-RU" sz="1800" dirty="0" smtClean="0">
                <a:solidFill>
                  <a:srgbClr val="000000"/>
                </a:solidFill>
                <a:cs typeface="Arial" pitchFamily="34" charset="0"/>
              </a:rPr>
              <a:t>Распылители низкого давления </a:t>
            </a:r>
            <a:r>
              <a:rPr lang="en-US" sz="1800" dirty="0" smtClean="0">
                <a:solidFill>
                  <a:srgbClr val="000000"/>
                </a:solidFill>
                <a:cs typeface="Arial" pitchFamily="34" charset="0"/>
              </a:rPr>
              <a:t> </a:t>
            </a:r>
            <a:endParaRPr lang="en-US" sz="1800" dirty="0">
              <a:solidFill>
                <a:srgbClr val="000000"/>
              </a:solidFill>
              <a:cs typeface="Arial" pitchFamily="34" charset="0"/>
            </a:endParaRPr>
          </a:p>
          <a:p>
            <a:pPr marL="263525" indent="-263525" defTabSz="1168237">
              <a:buClr>
                <a:srgbClr val="0053A5"/>
              </a:buClr>
              <a:buFont typeface="Arial" pitchFamily="34" charset="0"/>
              <a:buChar char="■"/>
            </a:pPr>
            <a:r>
              <a:rPr lang="ru-RU" sz="1800" dirty="0" smtClean="0">
                <a:solidFill>
                  <a:srgbClr val="000000"/>
                </a:solidFill>
                <a:cs typeface="Arial" pitchFamily="34" charset="0"/>
              </a:rPr>
              <a:t>Среда </a:t>
            </a:r>
            <a:r>
              <a:rPr lang="ru-RU" sz="1800" smtClean="0">
                <a:solidFill>
                  <a:srgbClr val="000000"/>
                </a:solidFill>
                <a:cs typeface="Arial" pitchFamily="34" charset="0"/>
              </a:rPr>
              <a:t>распыпления</a:t>
            </a:r>
            <a:r>
              <a:rPr lang="en-US" sz="1800" dirty="0" smtClean="0">
                <a:solidFill>
                  <a:srgbClr val="000000"/>
                </a:solidFill>
                <a:cs typeface="Arial" pitchFamily="34" charset="0"/>
              </a:rPr>
              <a:t>: </a:t>
            </a:r>
            <a:r>
              <a:rPr lang="ru-RU" sz="1800" dirty="0" smtClean="0">
                <a:solidFill>
                  <a:srgbClr val="000000"/>
                </a:solidFill>
                <a:cs typeface="Arial" pitchFamily="34" charset="0"/>
              </a:rPr>
              <a:t>сжатый воздух</a:t>
            </a:r>
            <a:endParaRPr lang="en-US" sz="18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600" dirty="0">
              <a:solidFill>
                <a:srgbClr val="000000"/>
              </a:solidFill>
              <a:cs typeface="Arial" pitchFamily="34" charset="0"/>
            </a:endParaRPr>
          </a:p>
          <a:p>
            <a:pPr defTabSz="1168237">
              <a:spcBef>
                <a:spcPct val="20000"/>
              </a:spcBef>
              <a:buClr>
                <a:srgbClr val="0053A5"/>
              </a:buClr>
            </a:pPr>
            <a:endParaRPr lang="en-US" sz="600" dirty="0" smtClean="0">
              <a:solidFill>
                <a:srgbClr val="000000"/>
              </a:solidFill>
              <a:cs typeface="Arial" pitchFamily="34" charset="0"/>
            </a:endParaRPr>
          </a:p>
          <a:p>
            <a:pPr defTabSz="1168237">
              <a:spcBef>
                <a:spcPct val="20000"/>
              </a:spcBef>
              <a:buClr>
                <a:srgbClr val="0053A5"/>
              </a:buClr>
            </a:pPr>
            <a:endParaRPr lang="en-US" sz="1800" dirty="0" smtClean="0">
              <a:solidFill>
                <a:srgbClr val="000000"/>
              </a:solidFill>
              <a:cs typeface="Arial" pitchFamily="34" charset="0"/>
            </a:endParaRPr>
          </a:p>
          <a:p>
            <a:pPr marL="263525" indent="-263525" defTabSz="1168237">
              <a:spcBef>
                <a:spcPct val="20000"/>
              </a:spcBef>
              <a:buClr>
                <a:srgbClr val="0053A5"/>
              </a:buClr>
              <a:buFont typeface="Arial" pitchFamily="34" charset="0"/>
              <a:buChar char="■"/>
            </a:pPr>
            <a:endParaRPr lang="en-US" sz="1800" dirty="0" smtClean="0">
              <a:solidFill>
                <a:srgbClr val="000000"/>
              </a:solidFill>
              <a:cs typeface="Arial" pitchFamily="34" charset="0"/>
            </a:endParaRPr>
          </a:p>
        </p:txBody>
      </p:sp>
      <p:pic>
        <p:nvPicPr>
          <p:cNvPr id="1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2219" y="1548383"/>
            <a:ext cx="3553073" cy="26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880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ru-RU" altLang="ru-RU" dirty="0"/>
              <a:t>Системы насыпки ковра ДСП фирмы </a:t>
            </a:r>
            <a:r>
              <a:rPr lang="ru-RU" altLang="ru-RU" dirty="0" smtClean="0"/>
              <a:t>«</a:t>
            </a:r>
            <a:r>
              <a:rPr lang="ru-RU" altLang="ru-RU" dirty="0" err="1" smtClean="0"/>
              <a:t>Диффенбахер</a:t>
            </a:r>
            <a:r>
              <a:rPr lang="en-US" altLang="ru-RU" dirty="0" smtClean="0"/>
              <a:t>»</a:t>
            </a:r>
            <a:endParaRPr lang="en-US" altLang="ru-RU"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8948" y="1980431"/>
            <a:ext cx="2879322" cy="3168352"/>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14665" t="17460" r="17430" b="18006"/>
          <a:stretch/>
        </p:blipFill>
        <p:spPr>
          <a:xfrm>
            <a:off x="5416857" y="2957178"/>
            <a:ext cx="2244263" cy="1421904"/>
          </a:xfrm>
          <a:prstGeom prst="rect">
            <a:avLst/>
          </a:prstGeom>
        </p:spPr>
      </p:pic>
    </p:spTree>
    <p:extLst>
      <p:ext uri="{BB962C8B-B14F-4D97-AF65-F5344CB8AC3E}">
        <p14:creationId xmlns:p14="http://schemas.microsoft.com/office/powerpoint/2010/main" val="37379424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p:cNvSpPr>
            <a:spLocks noGrp="1"/>
          </p:cNvSpPr>
          <p:nvPr>
            <p:ph type="title"/>
          </p:nvPr>
        </p:nvSpPr>
        <p:spPr/>
        <p:txBody>
          <a:bodyPr>
            <a:noAutofit/>
          </a:bodyPr>
          <a:lstStyle/>
          <a:p>
            <a:r>
              <a:rPr lang="ru-RU" altLang="ru-RU" dirty="0"/>
              <a:t>Универсальный бункер для насыпки наружного </a:t>
            </a:r>
            <a:r>
              <a:rPr lang="ru-RU" altLang="ru-RU" dirty="0" smtClean="0"/>
              <a:t>и </a:t>
            </a:r>
            <a:r>
              <a:rPr lang="ru-RU" altLang="ru-RU" dirty="0"/>
              <a:t>внутреннего слоя</a:t>
            </a:r>
            <a:endParaRPr lang="en-US" dirty="0"/>
          </a:p>
        </p:txBody>
      </p:sp>
      <p:grpSp>
        <p:nvGrpSpPr>
          <p:cNvPr id="41" name="Gruppieren 40"/>
          <p:cNvGrpSpPr/>
          <p:nvPr/>
        </p:nvGrpSpPr>
        <p:grpSpPr>
          <a:xfrm>
            <a:off x="404687" y="2165168"/>
            <a:ext cx="9622536" cy="3427932"/>
            <a:chOff x="404684" y="2165167"/>
            <a:chExt cx="9622536" cy="3427932"/>
          </a:xfrm>
        </p:grpSpPr>
        <p:pic>
          <p:nvPicPr>
            <p:cNvPr id="42" name="Picture 2" descr="Z:\Kommunikation\Medien\Bilder\Wood\Illustrationen\Versch_Holzpräsentationen\PB\000_produktkatalog\PB_produktkatalog-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84" y="2165167"/>
              <a:ext cx="9622536" cy="3343656"/>
            </a:xfrm>
            <a:prstGeom prst="rect">
              <a:avLst/>
            </a:prstGeom>
            <a:noFill/>
            <a:extLst>
              <a:ext uri="{909E8E84-426E-40DD-AFC4-6F175D3DCCD1}">
                <a14:hiddenFill xmlns:a14="http://schemas.microsoft.com/office/drawing/2010/main">
                  <a:solidFill>
                    <a:srgbClr val="FFFFFF"/>
                  </a:solidFill>
                </a14:hiddenFill>
              </a:ext>
            </a:extLst>
          </p:spPr>
        </p:pic>
        <p:sp>
          <p:nvSpPr>
            <p:cNvPr id="43" name="Ellipse 42"/>
            <p:cNvSpPr/>
            <p:nvPr/>
          </p:nvSpPr>
          <p:spPr>
            <a:xfrm>
              <a:off x="8947100" y="534687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6</a:t>
              </a:r>
            </a:p>
          </p:txBody>
        </p:sp>
        <p:sp>
          <p:nvSpPr>
            <p:cNvPr id="44" name="Ellipse 43"/>
            <p:cNvSpPr/>
            <p:nvPr/>
          </p:nvSpPr>
          <p:spPr>
            <a:xfrm>
              <a:off x="9277092" y="3808798"/>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5</a:t>
              </a:r>
            </a:p>
          </p:txBody>
        </p:sp>
        <p:sp>
          <p:nvSpPr>
            <p:cNvPr id="46" name="Ellipse 45"/>
            <p:cNvSpPr/>
            <p:nvPr/>
          </p:nvSpPr>
          <p:spPr>
            <a:xfrm>
              <a:off x="5236592" y="317436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2</a:t>
              </a:r>
            </a:p>
          </p:txBody>
        </p:sp>
        <p:sp>
          <p:nvSpPr>
            <p:cNvPr id="47" name="Ellipse 46"/>
            <p:cNvSpPr/>
            <p:nvPr/>
          </p:nvSpPr>
          <p:spPr>
            <a:xfrm>
              <a:off x="8030948" y="4974281"/>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smtClean="0">
                  <a:solidFill>
                    <a:srgbClr val="FFFFFF"/>
                  </a:solidFill>
                </a:rPr>
                <a:t>4</a:t>
              </a:r>
              <a:endParaRPr lang="en-US" sz="1800" b="1" dirty="0">
                <a:solidFill>
                  <a:srgbClr val="FFFFFF"/>
                </a:solidFill>
              </a:endParaRPr>
            </a:p>
          </p:txBody>
        </p:sp>
        <p:sp>
          <p:nvSpPr>
            <p:cNvPr id="48" name="Ellipse 47"/>
            <p:cNvSpPr/>
            <p:nvPr/>
          </p:nvSpPr>
          <p:spPr>
            <a:xfrm>
              <a:off x="2572296" y="3961198"/>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1</a:t>
              </a:r>
            </a:p>
          </p:txBody>
        </p:sp>
        <p:sp>
          <p:nvSpPr>
            <p:cNvPr id="49" name="Bogen 48"/>
            <p:cNvSpPr/>
            <p:nvPr/>
          </p:nvSpPr>
          <p:spPr>
            <a:xfrm rot="8537848">
              <a:off x="8873819" y="4866807"/>
              <a:ext cx="288032" cy="460825"/>
            </a:xfrm>
            <a:prstGeom prst="arc">
              <a:avLst/>
            </a:prstGeom>
            <a:ln w="12700">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de-DE" sz="2600">
                <a:solidFill>
                  <a:srgbClr val="000000"/>
                </a:solidFill>
              </a:endParaRPr>
            </a:p>
          </p:txBody>
        </p:sp>
        <p:sp>
          <p:nvSpPr>
            <p:cNvPr id="50" name="Rechteck 49"/>
            <p:cNvSpPr/>
            <p:nvPr/>
          </p:nvSpPr>
          <p:spPr>
            <a:xfrm>
              <a:off x="9235132" y="4762688"/>
              <a:ext cx="127567" cy="79209"/>
            </a:xfrm>
            <a:prstGeom prst="rect">
              <a:avLst/>
            </a:prstGeom>
            <a:solidFill>
              <a:srgbClr val="D6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sp>
          <p:nvSpPr>
            <p:cNvPr id="51" name="Rechteck 50"/>
            <p:cNvSpPr/>
            <p:nvPr/>
          </p:nvSpPr>
          <p:spPr>
            <a:xfrm>
              <a:off x="9081689" y="4720335"/>
              <a:ext cx="127567" cy="72008"/>
            </a:xfrm>
            <a:prstGeom prst="rect">
              <a:avLst/>
            </a:prstGeom>
            <a:solidFill>
              <a:srgbClr val="D6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de-DE" sz="2600">
                <a:solidFill>
                  <a:srgbClr val="FFFFFF"/>
                </a:solidFill>
              </a:endParaRPr>
            </a:p>
          </p:txBody>
        </p:sp>
      </p:grpSp>
      <p:grpSp>
        <p:nvGrpSpPr>
          <p:cNvPr id="64" name="Gruppieren 63"/>
          <p:cNvGrpSpPr/>
          <p:nvPr/>
        </p:nvGrpSpPr>
        <p:grpSpPr>
          <a:xfrm>
            <a:off x="655091" y="5580677"/>
            <a:ext cx="9353458" cy="1436533"/>
            <a:chOff x="1321268" y="5623754"/>
            <a:chExt cx="9353458" cy="1436533"/>
          </a:xfrm>
        </p:grpSpPr>
        <p:sp>
          <p:nvSpPr>
            <p:cNvPr id="65" name="Textfeld 64"/>
            <p:cNvSpPr txBox="1"/>
            <p:nvPr/>
          </p:nvSpPr>
          <p:spPr>
            <a:xfrm>
              <a:off x="6774232" y="6259569"/>
              <a:ext cx="3611856" cy="523220"/>
            </a:xfrm>
            <a:prstGeom prst="rect">
              <a:avLst/>
            </a:prstGeom>
            <a:noFill/>
          </p:spPr>
          <p:txBody>
            <a:bodyPr wrap="square" rtlCol="0">
              <a:spAutoFit/>
            </a:bodyPr>
            <a:lstStyle/>
            <a:p>
              <a:pPr defTabSz="914400" fontAlgn="base">
                <a:spcBef>
                  <a:spcPct val="0"/>
                </a:spcBef>
                <a:spcAft>
                  <a:spcPct val="0"/>
                </a:spcAft>
              </a:pPr>
              <a:r>
                <a:rPr lang="ru-RU" sz="1400" b="1" dirty="0" smtClean="0">
                  <a:solidFill>
                    <a:srgbClr val="000000"/>
                  </a:solidFill>
                  <a:cs typeface="Arial" panose="020B0604020202020204" pitchFamily="34" charset="0"/>
                </a:rPr>
                <a:t>Непрерывная разгрузка материала на головку насыпки</a:t>
              </a:r>
              <a:endParaRPr lang="en-US" sz="1400" b="1" dirty="0">
                <a:solidFill>
                  <a:srgbClr val="000000"/>
                </a:solidFill>
                <a:cs typeface="Arial" panose="020B0604020202020204" pitchFamily="34" charset="0"/>
              </a:endParaRPr>
            </a:p>
          </p:txBody>
        </p:sp>
        <p:sp>
          <p:nvSpPr>
            <p:cNvPr id="66" name="Textfeld 65"/>
            <p:cNvSpPr txBox="1"/>
            <p:nvPr/>
          </p:nvSpPr>
          <p:spPr>
            <a:xfrm>
              <a:off x="1584357" y="5655359"/>
              <a:ext cx="2160240" cy="523220"/>
            </a:xfrm>
            <a:prstGeom prst="rect">
              <a:avLst/>
            </a:prstGeom>
            <a:noFill/>
          </p:spPr>
          <p:txBody>
            <a:bodyPr wrap="square" rtlCol="0">
              <a:spAutoFit/>
            </a:bodyPr>
            <a:lstStyle/>
            <a:p>
              <a:pPr defTabSz="914400" fontAlgn="base">
                <a:spcBef>
                  <a:spcPct val="0"/>
                </a:spcBef>
                <a:spcAft>
                  <a:spcPct val="0"/>
                </a:spcAft>
              </a:pPr>
              <a:r>
                <a:rPr lang="ru-RU" sz="1400" b="1" dirty="0" smtClean="0">
                  <a:solidFill>
                    <a:srgbClr val="000000"/>
                  </a:solidFill>
                  <a:cs typeface="Arial" panose="020B0604020202020204" pitchFamily="34" charset="0"/>
                </a:rPr>
                <a:t>Корпус из материала </a:t>
              </a:r>
              <a:r>
                <a:rPr lang="en-US" sz="1400" b="1" dirty="0" smtClean="0">
                  <a:solidFill>
                    <a:srgbClr val="000000"/>
                  </a:solidFill>
                  <a:cs typeface="Arial" panose="020B0604020202020204" pitchFamily="34" charset="0"/>
                </a:rPr>
                <a:t>«multiplex»</a:t>
              </a:r>
              <a:endParaRPr lang="en-US" sz="1400" b="1" dirty="0">
                <a:solidFill>
                  <a:srgbClr val="000000"/>
                </a:solidFill>
                <a:cs typeface="Arial" panose="020B0604020202020204" pitchFamily="34" charset="0"/>
              </a:endParaRPr>
            </a:p>
          </p:txBody>
        </p:sp>
        <p:sp>
          <p:nvSpPr>
            <p:cNvPr id="67" name="Textfeld 66"/>
            <p:cNvSpPr txBox="1"/>
            <p:nvPr/>
          </p:nvSpPr>
          <p:spPr>
            <a:xfrm>
              <a:off x="1575392" y="6321623"/>
              <a:ext cx="2330916" cy="738664"/>
            </a:xfrm>
            <a:prstGeom prst="rect">
              <a:avLst/>
            </a:prstGeom>
            <a:noFill/>
          </p:spPr>
          <p:txBody>
            <a:bodyPr wrap="square" rtlCol="0">
              <a:spAutoFit/>
            </a:bodyPr>
            <a:lstStyle/>
            <a:p>
              <a:pPr defTabSz="1167619"/>
              <a:r>
                <a:rPr lang="ru-RU" sz="1400" b="1" dirty="0" smtClean="0">
                  <a:solidFill>
                    <a:srgbClr val="000000"/>
                  </a:solidFill>
                  <a:cs typeface="Arial" charset="0"/>
                </a:rPr>
                <a:t>Вальцы с разравнивающими пластинами</a:t>
              </a:r>
              <a:endParaRPr lang="en-US" sz="1400" b="1" dirty="0">
                <a:solidFill>
                  <a:srgbClr val="000000"/>
                </a:solidFill>
                <a:cs typeface="Arial" charset="0"/>
              </a:endParaRPr>
            </a:p>
          </p:txBody>
        </p:sp>
        <p:sp>
          <p:nvSpPr>
            <p:cNvPr id="69" name="Ellipse 68"/>
            <p:cNvSpPr/>
            <p:nvPr/>
          </p:nvSpPr>
          <p:spPr>
            <a:xfrm>
              <a:off x="6444764" y="569464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5</a:t>
              </a:r>
            </a:p>
          </p:txBody>
        </p:sp>
        <p:sp>
          <p:nvSpPr>
            <p:cNvPr id="70" name="Textfeld 69"/>
            <p:cNvSpPr txBox="1"/>
            <p:nvPr/>
          </p:nvSpPr>
          <p:spPr>
            <a:xfrm>
              <a:off x="6788099" y="5623754"/>
              <a:ext cx="3886627" cy="523220"/>
            </a:xfrm>
            <a:prstGeom prst="rect">
              <a:avLst/>
            </a:prstGeom>
            <a:noFill/>
          </p:spPr>
          <p:txBody>
            <a:bodyPr wrap="square" rtlCol="0">
              <a:spAutoFit/>
            </a:bodyPr>
            <a:lstStyle/>
            <a:p>
              <a:r>
                <a:rPr lang="ru-RU" altLang="ru-RU" sz="1400" b="1" dirty="0">
                  <a:solidFill>
                    <a:srgbClr val="000000"/>
                  </a:solidFill>
                  <a:latin typeface="Arial" panose="020B0604020202020204" pitchFamily="34" charset="0"/>
                </a:rPr>
                <a:t>Разгрузочный валец разрыхляет стружку перед подачей на головку насыпки</a:t>
              </a:r>
              <a:endParaRPr lang="en-US" altLang="ru-RU" sz="1400" b="1" dirty="0">
                <a:solidFill>
                  <a:srgbClr val="000000"/>
                </a:solidFill>
                <a:latin typeface="Arial" panose="020B0604020202020204" pitchFamily="34" charset="0"/>
              </a:endParaRPr>
            </a:p>
          </p:txBody>
        </p:sp>
        <p:sp>
          <p:nvSpPr>
            <p:cNvPr id="71" name="Textfeld 70"/>
            <p:cNvSpPr txBox="1"/>
            <p:nvPr/>
          </p:nvSpPr>
          <p:spPr>
            <a:xfrm>
              <a:off x="4340735" y="6321622"/>
              <a:ext cx="2222724" cy="307777"/>
            </a:xfrm>
            <a:prstGeom prst="rect">
              <a:avLst/>
            </a:prstGeom>
            <a:noFill/>
          </p:spPr>
          <p:txBody>
            <a:bodyPr wrap="square" rtlCol="0">
              <a:spAutoFit/>
            </a:bodyPr>
            <a:lstStyle/>
            <a:p>
              <a:pPr defTabSz="1167619"/>
              <a:r>
                <a:rPr lang="ru-RU" sz="1400" b="1" dirty="0" smtClean="0">
                  <a:solidFill>
                    <a:srgbClr val="000000"/>
                  </a:solidFill>
                  <a:cs typeface="Arial" charset="0"/>
                </a:rPr>
                <a:t>Разгрузочные весы</a:t>
              </a:r>
              <a:endParaRPr lang="en-US" sz="1400" b="1" dirty="0">
                <a:solidFill>
                  <a:srgbClr val="000000"/>
                </a:solidFill>
                <a:cs typeface="Arial" charset="0"/>
              </a:endParaRPr>
            </a:p>
          </p:txBody>
        </p:sp>
        <p:sp>
          <p:nvSpPr>
            <p:cNvPr id="72" name="Ellipse 71"/>
            <p:cNvSpPr/>
            <p:nvPr/>
          </p:nvSpPr>
          <p:spPr>
            <a:xfrm>
              <a:off x="6444764" y="6352400"/>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6</a:t>
              </a:r>
            </a:p>
          </p:txBody>
        </p:sp>
        <p:sp>
          <p:nvSpPr>
            <p:cNvPr id="73" name="Textfeld 72"/>
            <p:cNvSpPr txBox="1"/>
            <p:nvPr/>
          </p:nvSpPr>
          <p:spPr>
            <a:xfrm>
              <a:off x="4347553" y="5659128"/>
              <a:ext cx="2224273" cy="307728"/>
            </a:xfrm>
            <a:prstGeom prst="rect">
              <a:avLst/>
            </a:prstGeom>
            <a:noFill/>
          </p:spPr>
          <p:txBody>
            <a:bodyPr wrap="square" lIns="91392" tIns="45696" rIns="91392" bIns="45696" rtlCol="0">
              <a:spAutoFit/>
            </a:bodyPr>
            <a:lstStyle/>
            <a:p>
              <a:pPr defTabSz="1167619"/>
              <a:r>
                <a:rPr lang="ru-RU" sz="1400" b="1" dirty="0" smtClean="0">
                  <a:solidFill>
                    <a:srgbClr val="000000"/>
                  </a:solidFill>
                  <a:cs typeface="Arial" charset="0"/>
                </a:rPr>
                <a:t>Весы заполнения</a:t>
              </a:r>
              <a:endParaRPr lang="en-US" sz="1400" b="1" dirty="0">
                <a:solidFill>
                  <a:srgbClr val="000000"/>
                </a:solidFill>
                <a:cs typeface="Arial" charset="0"/>
              </a:endParaRPr>
            </a:p>
          </p:txBody>
        </p:sp>
        <p:sp>
          <p:nvSpPr>
            <p:cNvPr id="74" name="Ellipse 73"/>
            <p:cNvSpPr/>
            <p:nvPr/>
          </p:nvSpPr>
          <p:spPr>
            <a:xfrm>
              <a:off x="4048824" y="567993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3</a:t>
              </a:r>
            </a:p>
          </p:txBody>
        </p:sp>
        <p:sp>
          <p:nvSpPr>
            <p:cNvPr id="75" name="Ellipse 74"/>
            <p:cNvSpPr/>
            <p:nvPr/>
          </p:nvSpPr>
          <p:spPr>
            <a:xfrm>
              <a:off x="1329455" y="6352400"/>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76" name="Ellipse 75"/>
            <p:cNvSpPr/>
            <p:nvPr/>
          </p:nvSpPr>
          <p:spPr>
            <a:xfrm>
              <a:off x="1321268" y="568568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grpSp>
      <p:sp>
        <p:nvSpPr>
          <p:cNvPr id="28" name="Ellipse 27"/>
          <p:cNvSpPr/>
          <p:nvPr/>
        </p:nvSpPr>
        <p:spPr>
          <a:xfrm>
            <a:off x="3724424" y="497456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smtClean="0">
                <a:solidFill>
                  <a:srgbClr val="FFFFFF"/>
                </a:solidFill>
              </a:rPr>
              <a:t>3</a:t>
            </a:r>
            <a:endParaRPr lang="en-US" sz="1800" b="1" dirty="0">
              <a:solidFill>
                <a:srgbClr val="FFFFFF"/>
              </a:solidFill>
            </a:endParaRPr>
          </a:p>
        </p:txBody>
      </p:sp>
      <p:sp>
        <p:nvSpPr>
          <p:cNvPr id="29" name="Ellipse 28"/>
          <p:cNvSpPr/>
          <p:nvPr/>
        </p:nvSpPr>
        <p:spPr>
          <a:xfrm>
            <a:off x="3382762" y="6340100"/>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smtClean="0">
                <a:solidFill>
                  <a:srgbClr val="FFFFFF"/>
                </a:solidFill>
              </a:rPr>
              <a:t>4</a:t>
            </a:r>
            <a:endParaRPr lang="en-US" sz="1800" b="1" dirty="0">
              <a:solidFill>
                <a:srgbClr val="FFFFFF"/>
              </a:solidFill>
            </a:endParaRPr>
          </a:p>
        </p:txBody>
      </p:sp>
      <p:sp>
        <p:nvSpPr>
          <p:cNvPr id="3" name="Textplatzhalter 2"/>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4663101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ru-RU" dirty="0"/>
              <a:t>Быстрый запуск линии и </a:t>
            </a:r>
            <a:r>
              <a:rPr lang="ru-RU" dirty="0" smtClean="0"/>
              <a:t>изменение </a:t>
            </a:r>
            <a:r>
              <a:rPr lang="ru-RU" dirty="0"/>
              <a:t>параметров производства благодаря оптимизированным контурам управления веса</a:t>
            </a:r>
            <a:endParaRPr lang="en-US" dirty="0"/>
          </a:p>
        </p:txBody>
      </p:sp>
      <p:grpSp>
        <p:nvGrpSpPr>
          <p:cNvPr id="8" name="Gruppieren 7"/>
          <p:cNvGrpSpPr/>
          <p:nvPr/>
        </p:nvGrpSpPr>
        <p:grpSpPr>
          <a:xfrm>
            <a:off x="882206" y="2283496"/>
            <a:ext cx="4719821" cy="3812431"/>
            <a:chOff x="882204" y="2283494"/>
            <a:chExt cx="4719821" cy="3812431"/>
          </a:xfrm>
        </p:grpSpPr>
        <p:grpSp>
          <p:nvGrpSpPr>
            <p:cNvPr id="3" name="Gruppieren 2"/>
            <p:cNvGrpSpPr/>
            <p:nvPr/>
          </p:nvGrpSpPr>
          <p:grpSpPr>
            <a:xfrm>
              <a:off x="882204" y="2283494"/>
              <a:ext cx="4719821" cy="3812431"/>
              <a:chOff x="3762524" y="2283494"/>
              <a:chExt cx="4719821" cy="3812431"/>
            </a:xfrm>
          </p:grpSpPr>
          <p:sp>
            <p:nvSpPr>
              <p:cNvPr id="10" name="AutoShape 16"/>
              <p:cNvSpPr>
                <a:spLocks noChangeArrowheads="1"/>
              </p:cNvSpPr>
              <p:nvPr/>
            </p:nvSpPr>
            <p:spPr bwMode="auto">
              <a:xfrm>
                <a:off x="3819674" y="2283494"/>
                <a:ext cx="2114550" cy="1149350"/>
              </a:xfrm>
              <a:prstGeom prst="downArrowCallout">
                <a:avLst>
                  <a:gd name="adj1" fmla="val 45994"/>
                  <a:gd name="adj2" fmla="val 45994"/>
                  <a:gd name="adj3" fmla="val 16667"/>
                  <a:gd name="adj4" fmla="val 66667"/>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p>
                <a:pPr marL="285599" indent="-285599" defTabSz="914400" eaLnBrk="0" fontAlgn="base" hangingPunct="0">
                  <a:spcBef>
                    <a:spcPct val="0"/>
                  </a:spcBef>
                  <a:spcAft>
                    <a:spcPct val="0"/>
                  </a:spcAft>
                  <a:buFont typeface="Arial" pitchFamily="34" charset="0"/>
                  <a:buChar char="•"/>
                </a:pPr>
                <a:endParaRPr lang="en-US" sz="1400" b="1" dirty="0">
                  <a:solidFill>
                    <a:srgbClr val="FFFFFF"/>
                  </a:solidFill>
                  <a:cs typeface="Arial" charset="0"/>
                </a:endParaRPr>
              </a:p>
            </p:txBody>
          </p:sp>
          <p:sp>
            <p:nvSpPr>
              <p:cNvPr id="5" name="AutoShape 7"/>
              <p:cNvSpPr>
                <a:spLocks noChangeArrowheads="1"/>
              </p:cNvSpPr>
              <p:nvPr/>
            </p:nvSpPr>
            <p:spPr bwMode="auto">
              <a:xfrm>
                <a:off x="3813175" y="3608313"/>
                <a:ext cx="2114550" cy="1147762"/>
              </a:xfrm>
              <a:prstGeom prst="downArrowCallout">
                <a:avLst>
                  <a:gd name="adj1" fmla="val 46058"/>
                  <a:gd name="adj2" fmla="val 46058"/>
                  <a:gd name="adj3" fmla="val 16667"/>
                  <a:gd name="adj4" fmla="val 66667"/>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p>
                <a:pPr marL="285599" indent="-285599" defTabSz="914400" eaLnBrk="0" fontAlgn="base" hangingPunct="0">
                  <a:spcBef>
                    <a:spcPct val="0"/>
                  </a:spcBef>
                  <a:spcAft>
                    <a:spcPct val="0"/>
                  </a:spcAft>
                  <a:buFont typeface="Arial" pitchFamily="34" charset="0"/>
                  <a:buChar char="•"/>
                </a:pPr>
                <a:endParaRPr lang="en-US" sz="1400" b="1" dirty="0">
                  <a:solidFill>
                    <a:srgbClr val="FFFFFF"/>
                  </a:solidFill>
                  <a:cs typeface="Arial" charset="0"/>
                </a:endParaRPr>
              </a:p>
            </p:txBody>
          </p:sp>
          <p:sp>
            <p:nvSpPr>
              <p:cNvPr id="6" name="AutoShape 8"/>
              <p:cNvSpPr>
                <a:spLocks noChangeArrowheads="1"/>
              </p:cNvSpPr>
              <p:nvPr/>
            </p:nvSpPr>
            <p:spPr bwMode="auto">
              <a:xfrm>
                <a:off x="3813175" y="4946575"/>
                <a:ext cx="2114550" cy="1149350"/>
              </a:xfrm>
              <a:prstGeom prst="downArrowCallout">
                <a:avLst>
                  <a:gd name="adj1" fmla="val 45994"/>
                  <a:gd name="adj2" fmla="val 45994"/>
                  <a:gd name="adj3" fmla="val 16667"/>
                  <a:gd name="adj4" fmla="val 66667"/>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p>
                <a:pPr marL="285599" indent="-285599" defTabSz="914400" eaLnBrk="0" fontAlgn="base" hangingPunct="0">
                  <a:spcBef>
                    <a:spcPct val="0"/>
                  </a:spcBef>
                  <a:spcAft>
                    <a:spcPct val="0"/>
                  </a:spcAft>
                  <a:buFont typeface="Arial" pitchFamily="34" charset="0"/>
                  <a:buChar char="•"/>
                </a:pPr>
                <a:endParaRPr lang="en-US" sz="1400" b="1" dirty="0">
                  <a:solidFill>
                    <a:srgbClr val="FFFFFF"/>
                  </a:solidFill>
                  <a:cs typeface="Arial" charset="0"/>
                </a:endParaRPr>
              </a:p>
            </p:txBody>
          </p:sp>
          <p:sp>
            <p:nvSpPr>
              <p:cNvPr id="7" name="Line 12"/>
              <p:cNvSpPr>
                <a:spLocks noChangeShapeType="1"/>
              </p:cNvSpPr>
              <p:nvPr/>
            </p:nvSpPr>
            <p:spPr bwMode="auto">
              <a:xfrm flipV="1">
                <a:off x="6294438" y="2555800"/>
                <a:ext cx="0" cy="2774950"/>
              </a:xfrm>
              <a:prstGeom prst="line">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p>
                <a:pPr marL="285599" indent="-285599" defTabSz="914400" eaLnBrk="0" fontAlgn="base" hangingPunct="0">
                  <a:spcBef>
                    <a:spcPct val="0"/>
                  </a:spcBef>
                  <a:spcAft>
                    <a:spcPct val="0"/>
                  </a:spcAft>
                  <a:buFont typeface="Arial" pitchFamily="34" charset="0"/>
                  <a:buChar char="•"/>
                </a:pPr>
                <a:endParaRPr lang="en-US" sz="1400" b="1" dirty="0">
                  <a:solidFill>
                    <a:srgbClr val="FFFFFF"/>
                  </a:solidFill>
                  <a:cs typeface="Arial" charset="0"/>
                </a:endParaRPr>
              </a:p>
            </p:txBody>
          </p:sp>
          <p:sp>
            <p:nvSpPr>
              <p:cNvPr id="9" name="Text Box 14"/>
              <p:cNvSpPr txBox="1">
                <a:spLocks noChangeArrowheads="1"/>
              </p:cNvSpPr>
              <p:nvPr/>
            </p:nvSpPr>
            <p:spPr bwMode="auto">
              <a:xfrm>
                <a:off x="3813175" y="2340471"/>
                <a:ext cx="2114550" cy="646331"/>
              </a:xfrm>
              <a:prstGeom prst="rect">
                <a:avLst/>
              </a:prstGeom>
              <a:no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defPPr>
                  <a:defRPr lang="de-DE"/>
                </a:defPPr>
                <a:lvl1pPr marL="285750" indent="-285750" eaLnBrk="0" hangingPunct="0">
                  <a:buFont typeface="Arial" pitchFamily="34" charset="0"/>
                  <a:buChar char="•"/>
                  <a:defRPr sz="1400" b="1">
                    <a:solidFill>
                      <a:schemeClr val="bg1"/>
                    </a:solidFill>
                    <a:latin typeface="+mn-lt"/>
                    <a:cs typeface="+mn-cs"/>
                  </a:defRPr>
                </a:lvl1pPr>
              </a:lstStyle>
              <a:p>
                <a:pPr marL="0" indent="0" algn="ctr">
                  <a:buNone/>
                  <a:defRPr/>
                </a:pPr>
                <a:r>
                  <a:rPr lang="ru-RU" dirty="0">
                    <a:solidFill>
                      <a:srgbClr val="FFFFFF"/>
                    </a:solidFill>
                  </a:rPr>
                  <a:t>Буфер</a:t>
                </a:r>
                <a:r>
                  <a:rPr lang="en-US" dirty="0">
                    <a:solidFill>
                      <a:srgbClr val="FFFFFF"/>
                    </a:solidFill>
                  </a:rPr>
                  <a:t/>
                </a:r>
                <a:br>
                  <a:rPr lang="en-US" dirty="0">
                    <a:solidFill>
                      <a:srgbClr val="FFFFFF"/>
                    </a:solidFill>
                  </a:rPr>
                </a:br>
                <a:r>
                  <a:rPr lang="en-US" dirty="0">
                    <a:solidFill>
                      <a:srgbClr val="FFFFFF"/>
                    </a:solidFill>
                  </a:rPr>
                  <a:t>+ </a:t>
                </a:r>
                <a:r>
                  <a:rPr lang="ru-RU" dirty="0">
                    <a:solidFill>
                      <a:srgbClr val="FFFFFF"/>
                    </a:solidFill>
                  </a:rPr>
                  <a:t>Дозировка</a:t>
                </a:r>
                <a:endParaRPr lang="en-US" dirty="0">
                  <a:solidFill>
                    <a:srgbClr val="FFFFFF"/>
                  </a:solidFill>
                </a:endParaRPr>
              </a:p>
            </p:txBody>
          </p:sp>
          <p:sp>
            <p:nvSpPr>
              <p:cNvPr id="11" name="Line 17"/>
              <p:cNvSpPr>
                <a:spLocks noChangeShapeType="1"/>
              </p:cNvSpPr>
              <p:nvPr/>
            </p:nvSpPr>
            <p:spPr bwMode="auto">
              <a:xfrm rot="10800000">
                <a:off x="5927725" y="2555800"/>
                <a:ext cx="366713" cy="0"/>
              </a:xfrm>
              <a:prstGeom prst="line">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p>
                <a:pPr marL="285599" indent="-285599" defTabSz="914400" eaLnBrk="0" fontAlgn="base" hangingPunct="0">
                  <a:spcBef>
                    <a:spcPct val="0"/>
                  </a:spcBef>
                  <a:spcAft>
                    <a:spcPct val="0"/>
                  </a:spcAft>
                  <a:buFont typeface="Arial" pitchFamily="34" charset="0"/>
                  <a:buChar char="•"/>
                </a:pPr>
                <a:endParaRPr lang="en-US" sz="1400" b="1" dirty="0">
                  <a:solidFill>
                    <a:srgbClr val="FFFFFF"/>
                  </a:solidFill>
                  <a:cs typeface="Arial" charset="0"/>
                </a:endParaRPr>
              </a:p>
            </p:txBody>
          </p:sp>
          <p:sp>
            <p:nvSpPr>
              <p:cNvPr id="12" name="Line 18"/>
              <p:cNvSpPr>
                <a:spLocks noChangeShapeType="1"/>
              </p:cNvSpPr>
              <p:nvPr/>
            </p:nvSpPr>
            <p:spPr bwMode="auto">
              <a:xfrm flipH="1">
                <a:off x="5927725" y="5330750"/>
                <a:ext cx="366713" cy="0"/>
              </a:xfrm>
              <a:prstGeom prst="line">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p>
                <a:pPr marL="285599" indent="-285599" defTabSz="914400" eaLnBrk="0" fontAlgn="base" hangingPunct="0">
                  <a:spcBef>
                    <a:spcPct val="0"/>
                  </a:spcBef>
                  <a:spcAft>
                    <a:spcPct val="0"/>
                  </a:spcAft>
                  <a:buFont typeface="Arial" pitchFamily="34" charset="0"/>
                  <a:buChar char="•"/>
                </a:pPr>
                <a:endParaRPr lang="en-US" sz="1400" b="1" dirty="0">
                  <a:solidFill>
                    <a:srgbClr val="FFFFFF"/>
                  </a:solidFill>
                  <a:cs typeface="Arial" charset="0"/>
                </a:endParaRPr>
              </a:p>
            </p:txBody>
          </p:sp>
          <p:sp>
            <p:nvSpPr>
              <p:cNvPr id="13" name="Text Box 23"/>
              <p:cNvSpPr txBox="1">
                <a:spLocks noChangeArrowheads="1"/>
              </p:cNvSpPr>
              <p:nvPr/>
            </p:nvSpPr>
            <p:spPr bwMode="auto">
              <a:xfrm>
                <a:off x="3762524" y="5155281"/>
                <a:ext cx="2114550" cy="366713"/>
              </a:xfrm>
              <a:prstGeom prst="rect">
                <a:avLst/>
              </a:prstGeom>
              <a:no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defPPr>
                  <a:defRPr lang="de-DE"/>
                </a:defPPr>
                <a:lvl1pPr marL="285750" indent="-285750" eaLnBrk="0" hangingPunct="0">
                  <a:buFont typeface="Arial" pitchFamily="34" charset="0"/>
                  <a:buChar char="•"/>
                  <a:defRPr sz="1400" b="1">
                    <a:solidFill>
                      <a:schemeClr val="bg1"/>
                    </a:solidFill>
                    <a:latin typeface="+mn-lt"/>
                    <a:cs typeface="+mn-cs"/>
                  </a:defRPr>
                </a:lvl1pPr>
              </a:lstStyle>
              <a:p>
                <a:pPr marL="0" indent="0" algn="ctr">
                  <a:buNone/>
                  <a:defRPr/>
                </a:pPr>
                <a:r>
                  <a:rPr lang="ru-RU" dirty="0">
                    <a:solidFill>
                      <a:srgbClr val="FFFFFF"/>
                    </a:solidFill>
                  </a:rPr>
                  <a:t>Итоговое взвешивание</a:t>
                </a:r>
                <a:endParaRPr lang="en-US" dirty="0">
                  <a:solidFill>
                    <a:srgbClr val="FFFFFF"/>
                  </a:solidFill>
                </a:endParaRPr>
              </a:p>
            </p:txBody>
          </p:sp>
          <p:sp>
            <p:nvSpPr>
              <p:cNvPr id="14" name="Text Box 24"/>
              <p:cNvSpPr txBox="1">
                <a:spLocks noChangeArrowheads="1"/>
              </p:cNvSpPr>
              <p:nvPr/>
            </p:nvSpPr>
            <p:spPr bwMode="auto">
              <a:xfrm>
                <a:off x="3808214" y="3815431"/>
                <a:ext cx="2114550" cy="366713"/>
              </a:xfrm>
              <a:prstGeom prst="rect">
                <a:avLst/>
              </a:prstGeom>
              <a:no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a:extLst/>
            </p:spPr>
            <p:txBody>
              <a:bodyPr vert="horz" wrap="square" lIns="91440" tIns="45720" rIns="91440" bIns="45720" numCol="1" rtlCol="0" anchor="ctr" anchorCtr="0" compatLnSpc="1">
                <a:prstTxWarp prst="textNoShape">
                  <a:avLst/>
                </a:prstTxWarp>
              </a:bodyPr>
              <a:lstStyle>
                <a:defPPr>
                  <a:defRPr lang="de-DE"/>
                </a:defPPr>
                <a:lvl1pPr marL="285750" indent="-285750" eaLnBrk="0" hangingPunct="0">
                  <a:buFont typeface="Arial" pitchFamily="34" charset="0"/>
                  <a:buChar char="•"/>
                  <a:defRPr sz="1400" b="1">
                    <a:solidFill>
                      <a:schemeClr val="bg1"/>
                    </a:solidFill>
                    <a:latin typeface="+mn-lt"/>
                    <a:cs typeface="+mn-cs"/>
                  </a:defRPr>
                </a:lvl1pPr>
              </a:lstStyle>
              <a:p>
                <a:pPr marL="0" indent="0" algn="ctr">
                  <a:buNone/>
                  <a:defRPr/>
                </a:pPr>
                <a:r>
                  <a:rPr lang="ru-RU" dirty="0">
                    <a:solidFill>
                      <a:srgbClr val="FFFFFF"/>
                    </a:solidFill>
                  </a:rPr>
                  <a:t>Насыпка</a:t>
                </a:r>
                <a:endParaRPr lang="en-US" dirty="0">
                  <a:solidFill>
                    <a:srgbClr val="FFFFFF"/>
                  </a:solidFill>
                </a:endParaRPr>
              </a:p>
            </p:txBody>
          </p:sp>
          <p:sp>
            <p:nvSpPr>
              <p:cNvPr id="16" name="Textfeld 15"/>
              <p:cNvSpPr txBox="1"/>
              <p:nvPr/>
            </p:nvSpPr>
            <p:spPr>
              <a:xfrm>
                <a:off x="6898169" y="3737177"/>
                <a:ext cx="1584176" cy="523220"/>
              </a:xfrm>
              <a:prstGeom prst="rect">
                <a:avLst/>
              </a:prstGeom>
              <a:noFill/>
            </p:spPr>
            <p:txBody>
              <a:bodyPr wrap="square" rtlCol="0">
                <a:spAutoFit/>
              </a:bodyPr>
              <a:lstStyle/>
              <a:p>
                <a:r>
                  <a:rPr lang="ru-RU" altLang="ru-RU" sz="1400" b="1" dirty="0">
                    <a:solidFill>
                      <a:srgbClr val="C00000"/>
                    </a:solidFill>
                    <a:latin typeface="Arial" panose="020B0604020202020204" pitchFamily="34" charset="0"/>
                  </a:rPr>
                  <a:t>Контур управления </a:t>
                </a:r>
                <a:r>
                  <a:rPr lang="en-US" altLang="ru-RU" sz="1400" b="1" dirty="0">
                    <a:solidFill>
                      <a:srgbClr val="C00000"/>
                    </a:solidFill>
                    <a:latin typeface="Arial" panose="020B0604020202020204" pitchFamily="34" charset="0"/>
                  </a:rPr>
                  <a:t>2</a:t>
                </a:r>
              </a:p>
            </p:txBody>
          </p:sp>
          <p:sp>
            <p:nvSpPr>
              <p:cNvPr id="17" name="Bogen 16"/>
              <p:cNvSpPr/>
              <p:nvPr/>
            </p:nvSpPr>
            <p:spPr bwMode="auto">
              <a:xfrm rot="16200000" flipV="1">
                <a:off x="4858454" y="3116749"/>
                <a:ext cx="2272636" cy="1872208"/>
              </a:xfrm>
              <a:prstGeom prst="arc">
                <a:avLst>
                  <a:gd name="adj1" fmla="val 10711468"/>
                  <a:gd name="adj2" fmla="val 40025"/>
                </a:avLst>
              </a:prstGeom>
              <a:noFill/>
              <a:ln w="38100">
                <a:solidFill>
                  <a:srgbClr val="C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2600" dirty="0">
                  <a:solidFill>
                    <a:srgbClr val="000000"/>
                  </a:solidFill>
                  <a:latin typeface="Times" pitchFamily="18" charset="0"/>
                  <a:cs typeface="Arial" charset="0"/>
                </a:endParaRPr>
              </a:p>
            </p:txBody>
          </p:sp>
        </p:grpSp>
        <p:sp>
          <p:nvSpPr>
            <p:cNvPr id="32" name="Bogen 31"/>
            <p:cNvSpPr/>
            <p:nvPr/>
          </p:nvSpPr>
          <p:spPr bwMode="auto">
            <a:xfrm rot="16200000" flipV="1">
              <a:off x="2981047" y="1799528"/>
              <a:ext cx="241371" cy="1770567"/>
            </a:xfrm>
            <a:prstGeom prst="arc">
              <a:avLst>
                <a:gd name="adj1" fmla="val 10706032"/>
                <a:gd name="adj2" fmla="val 40025"/>
              </a:avLst>
            </a:prstGeom>
            <a:noFill/>
            <a:ln w="38100">
              <a:solidFill>
                <a:srgbClr val="C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2600" dirty="0">
                <a:solidFill>
                  <a:srgbClr val="000000"/>
                </a:solidFill>
                <a:latin typeface="Times" pitchFamily="18" charset="0"/>
                <a:cs typeface="Arial" charset="0"/>
              </a:endParaRPr>
            </a:p>
          </p:txBody>
        </p:sp>
        <p:sp>
          <p:nvSpPr>
            <p:cNvPr id="33" name="Textfeld 32"/>
            <p:cNvSpPr txBox="1"/>
            <p:nvPr/>
          </p:nvSpPr>
          <p:spPr>
            <a:xfrm>
              <a:off x="4017849" y="2389045"/>
              <a:ext cx="1584176" cy="523220"/>
            </a:xfrm>
            <a:prstGeom prst="rect">
              <a:avLst/>
            </a:prstGeom>
            <a:noFill/>
          </p:spPr>
          <p:txBody>
            <a:bodyPr wrap="square" rtlCol="0">
              <a:spAutoFit/>
            </a:bodyPr>
            <a:lstStyle/>
            <a:p>
              <a:r>
                <a:rPr lang="ru-RU" altLang="ru-RU" sz="1400" b="1" dirty="0">
                  <a:solidFill>
                    <a:srgbClr val="C00000"/>
                  </a:solidFill>
                  <a:latin typeface="Arial" panose="020B0604020202020204" pitchFamily="34" charset="0"/>
                </a:rPr>
                <a:t>Контур управления </a:t>
              </a:r>
              <a:r>
                <a:rPr lang="en-US" altLang="ru-RU" sz="1400" b="1" dirty="0">
                  <a:solidFill>
                    <a:srgbClr val="C00000"/>
                  </a:solidFill>
                  <a:latin typeface="Arial" panose="020B0604020202020204" pitchFamily="34" charset="0"/>
                </a:rPr>
                <a:t>1</a:t>
              </a:r>
            </a:p>
          </p:txBody>
        </p:sp>
      </p:grpSp>
      <p:sp>
        <p:nvSpPr>
          <p:cNvPr id="20" name="Inhaltsplatzhalter 2"/>
          <p:cNvSpPr txBox="1">
            <a:spLocks/>
          </p:cNvSpPr>
          <p:nvPr/>
        </p:nvSpPr>
        <p:spPr>
          <a:xfrm>
            <a:off x="5584108" y="1836304"/>
            <a:ext cx="4812030" cy="5256695"/>
          </a:xfrm>
          <a:prstGeom prst="rect">
            <a:avLst/>
          </a:prstGeom>
        </p:spPr>
        <p:txBody>
          <a:bodyPr vert="horz" lIns="116762" tIns="58381" rIns="116762" bIns="58381" rtlCol="0">
            <a:normAutofit fontScale="85000" lnSpcReduction="20000"/>
          </a:bodyPr>
          <a:lstStyle>
            <a:lvl1pPr marL="263385" indent="-263385" algn="l" defTabSz="1167619" rtl="0" eaLnBrk="1" latinLnBrk="0" hangingPunct="1">
              <a:spcBef>
                <a:spcPct val="20000"/>
              </a:spcBef>
              <a:buClr>
                <a:schemeClr val="accent2"/>
              </a:buClr>
              <a:buFont typeface="Arial" pitchFamily="34" charset="0"/>
              <a:buChar char="■"/>
              <a:defRPr sz="1800" kern="1200" baseline="0">
                <a:solidFill>
                  <a:schemeClr val="tx1"/>
                </a:solidFill>
                <a:latin typeface="Arial" pitchFamily="34" charset="0"/>
                <a:ea typeface="+mn-ea"/>
                <a:cs typeface="Arial" pitchFamily="34" charset="0"/>
              </a:defRPr>
            </a:lvl1pPr>
            <a:lvl2pPr marL="537879" indent="-274491" algn="l" defTabSz="1167619" rtl="0" eaLnBrk="1" latinLnBrk="0" hangingPunct="1">
              <a:spcBef>
                <a:spcPct val="20000"/>
              </a:spcBef>
              <a:buClr>
                <a:schemeClr val="accent2"/>
              </a:buClr>
              <a:buFont typeface="Wingdings" pitchFamily="2" charset="2"/>
              <a:buChar char="§"/>
              <a:defRPr sz="1800" kern="1200" baseline="0">
                <a:solidFill>
                  <a:schemeClr val="tx1"/>
                </a:solidFill>
                <a:latin typeface="Arial" pitchFamily="34" charset="0"/>
                <a:ea typeface="+mn-ea"/>
                <a:cs typeface="Arial" pitchFamily="34" charset="0"/>
              </a:defRPr>
            </a:lvl2pPr>
            <a:lvl3pPr marL="802850" indent="-264973" algn="l" defTabSz="1167619" rtl="0" eaLnBrk="1" latinLnBrk="0" hangingPunct="1">
              <a:spcBef>
                <a:spcPct val="20000"/>
              </a:spcBef>
              <a:buClr>
                <a:schemeClr val="accent2"/>
              </a:buClr>
              <a:buFont typeface="Arial" pitchFamily="34" charset="0"/>
              <a:buChar char="•"/>
              <a:defRPr sz="1800" kern="1200">
                <a:solidFill>
                  <a:schemeClr val="tx1"/>
                </a:solidFill>
                <a:latin typeface="Arial" pitchFamily="34" charset="0"/>
                <a:ea typeface="+mn-ea"/>
                <a:cs typeface="Arial" pitchFamily="34" charset="0"/>
              </a:defRPr>
            </a:lvl3pPr>
            <a:lvl4pPr marL="1075755" indent="-272903" algn="l" defTabSz="1167619" rtl="0" eaLnBrk="1" latinLnBrk="0" hangingPunct="1">
              <a:spcBef>
                <a:spcPct val="20000"/>
              </a:spcBef>
              <a:buClr>
                <a:schemeClr val="accent2"/>
              </a:buClr>
              <a:buFont typeface="Symbol" pitchFamily="18" charset="2"/>
              <a:buChar char="-"/>
              <a:defRPr sz="1800" kern="1200">
                <a:solidFill>
                  <a:schemeClr val="tx1"/>
                </a:solidFill>
                <a:latin typeface="Arial" pitchFamily="34" charset="0"/>
                <a:ea typeface="+mn-ea"/>
                <a:cs typeface="Arial" pitchFamily="34" charset="0"/>
              </a:defRPr>
            </a:lvl4pPr>
            <a:lvl5pPr marL="2627143" indent="-291904" algn="l" defTabSz="1167619"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defTabSz="1167413">
              <a:defRPr/>
            </a:pPr>
            <a:r>
              <a:rPr lang="ru-RU" dirty="0"/>
              <a:t>Контур управления 1 </a:t>
            </a:r>
            <a:r>
              <a:rPr lang="ru-RU" b="1" dirty="0"/>
              <a:t>в пределах </a:t>
            </a:r>
            <a:r>
              <a:rPr lang="ru-RU" b="1" dirty="0" smtClean="0"/>
              <a:t>отдельного </a:t>
            </a:r>
            <a:r>
              <a:rPr lang="ru-RU" b="1" dirty="0"/>
              <a:t>бункера</a:t>
            </a:r>
            <a:r>
              <a:rPr lang="en-US" b="1" dirty="0" smtClean="0"/>
              <a:t>: </a:t>
            </a:r>
            <a:endParaRPr lang="en-US" b="1" dirty="0"/>
          </a:p>
          <a:p>
            <a:pPr lvl="1" defTabSz="1167413">
              <a:defRPr/>
            </a:pPr>
            <a:r>
              <a:rPr lang="ru-RU" dirty="0"/>
              <a:t>Взвешивание материала на ленточном транспортере внутри данного бункера</a:t>
            </a:r>
            <a:endParaRPr lang="en-US" dirty="0"/>
          </a:p>
          <a:p>
            <a:pPr lvl="1">
              <a:buClr>
                <a:srgbClr val="0053A5"/>
              </a:buClr>
            </a:pPr>
            <a:r>
              <a:rPr lang="ru-RU" dirty="0"/>
              <a:t>При обнаружении отклонения производится незамедлительная корректировка скорости движения ленты для обеспечения постоянного веса насыпки данного </a:t>
            </a:r>
            <a:r>
              <a:rPr lang="ru-RU" dirty="0" smtClean="0"/>
              <a:t>бункера</a:t>
            </a:r>
          </a:p>
          <a:p>
            <a:pPr marL="263388" lvl="1" indent="0">
              <a:buClr>
                <a:srgbClr val="0053A5"/>
              </a:buClr>
              <a:buNone/>
            </a:pPr>
            <a:endParaRPr lang="en-US" dirty="0" smtClean="0">
              <a:solidFill>
                <a:srgbClr val="000000"/>
              </a:solidFill>
            </a:endParaRPr>
          </a:p>
          <a:p>
            <a:pPr>
              <a:buClr>
                <a:srgbClr val="0053A5"/>
              </a:buClr>
            </a:pPr>
            <a:r>
              <a:rPr lang="ru-RU" dirty="0"/>
              <a:t>Контур управления </a:t>
            </a:r>
            <a:r>
              <a:rPr lang="en-US" dirty="0"/>
              <a:t>2 </a:t>
            </a:r>
            <a:r>
              <a:rPr lang="ru-RU" b="1" dirty="0"/>
              <a:t>в пределах </a:t>
            </a:r>
            <a:r>
              <a:rPr lang="ru-RU" b="1" dirty="0" smtClean="0"/>
              <a:t>линии</a:t>
            </a:r>
            <a:r>
              <a:rPr lang="en-US" dirty="0" smtClean="0">
                <a:solidFill>
                  <a:srgbClr val="000000"/>
                </a:solidFill>
              </a:rPr>
              <a:t>:</a:t>
            </a:r>
          </a:p>
          <a:p>
            <a:pPr marL="560091" lvl="2" indent="-285599" defTabSz="1167413">
              <a:spcBef>
                <a:spcPts val="0"/>
              </a:spcBef>
              <a:buFont typeface="Wingdings" panose="05000000000000000000" pitchFamily="2" charset="2"/>
              <a:buChar char="§"/>
              <a:defRPr/>
            </a:pPr>
            <a:r>
              <a:rPr lang="ru-RU" dirty="0"/>
              <a:t>Взвешивание материала на формовочной ленте после насыпки</a:t>
            </a:r>
            <a:endParaRPr lang="en-US" dirty="0"/>
          </a:p>
          <a:p>
            <a:pPr lvl="1">
              <a:buClr>
                <a:srgbClr val="0053A5"/>
              </a:buClr>
            </a:pPr>
            <a:r>
              <a:rPr lang="ru-RU" dirty="0"/>
              <a:t>При обнаружении отклонения производится незамедлительная корректировка скорости движения ленты транспортера для обеспечения неизменного комбинированного веса насыпки</a:t>
            </a:r>
            <a:endParaRPr lang="en-US" sz="800" dirty="0"/>
          </a:p>
          <a:p>
            <a:pPr>
              <a:buClr>
                <a:srgbClr val="0053A5"/>
              </a:buClr>
            </a:pPr>
            <a:endParaRPr lang="ru-RU" dirty="0" smtClean="0">
              <a:solidFill>
                <a:srgbClr val="000000"/>
              </a:solidFill>
            </a:endParaRPr>
          </a:p>
          <a:p>
            <a:pPr>
              <a:buClr>
                <a:srgbClr val="0053A5"/>
              </a:buClr>
            </a:pPr>
            <a:r>
              <a:rPr lang="ru-RU" dirty="0" smtClean="0">
                <a:solidFill>
                  <a:srgbClr val="000000"/>
                </a:solidFill>
              </a:rPr>
              <a:t>Контуры </a:t>
            </a:r>
            <a:r>
              <a:rPr lang="ru-RU" dirty="0">
                <a:solidFill>
                  <a:srgbClr val="000000"/>
                </a:solidFill>
              </a:rPr>
              <a:t>управления делают </a:t>
            </a:r>
            <a:r>
              <a:rPr lang="ru-RU" dirty="0" smtClean="0">
                <a:solidFill>
                  <a:srgbClr val="000000"/>
                </a:solidFill>
              </a:rPr>
              <a:t>возможным</a:t>
            </a:r>
            <a:r>
              <a:rPr lang="en-US" dirty="0" smtClean="0">
                <a:solidFill>
                  <a:srgbClr val="000000"/>
                </a:solidFill>
              </a:rPr>
              <a:t>:</a:t>
            </a:r>
          </a:p>
          <a:p>
            <a:pPr lvl="1">
              <a:buClr>
                <a:srgbClr val="0053A5"/>
              </a:buClr>
            </a:pPr>
            <a:r>
              <a:rPr lang="ru-RU" dirty="0">
                <a:solidFill>
                  <a:srgbClr val="000000"/>
                </a:solidFill>
              </a:rPr>
              <a:t>быстрый запуск линии и оперативное изменение параметров </a:t>
            </a:r>
            <a:endParaRPr lang="ru-RU" dirty="0" smtClean="0">
              <a:solidFill>
                <a:srgbClr val="000000"/>
              </a:solidFill>
            </a:endParaRPr>
          </a:p>
          <a:p>
            <a:pPr lvl="1">
              <a:buClr>
                <a:srgbClr val="0053A5"/>
              </a:buClr>
            </a:pPr>
            <a:r>
              <a:rPr lang="ru-RU" dirty="0" smtClean="0">
                <a:solidFill>
                  <a:srgbClr val="000000"/>
                </a:solidFill>
              </a:rPr>
              <a:t>А также возможность быстрого реагирования при отклонениях насыпной плотности ковра</a:t>
            </a:r>
            <a:endParaRPr lang="en-US" dirty="0">
              <a:solidFill>
                <a:srgbClr val="000000"/>
              </a:solidFill>
            </a:endParaRPr>
          </a:p>
        </p:txBody>
      </p:sp>
      <p:sp>
        <p:nvSpPr>
          <p:cNvPr id="15" name="Textplatzhalter 14"/>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394877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ru-RU" altLang="ru-RU" dirty="0"/>
              <a:t>Система воздушной насыпки «</a:t>
            </a:r>
            <a:r>
              <a:rPr lang="en-US" altLang="ru-RU" dirty="0" err="1"/>
              <a:t>WindFormer</a:t>
            </a:r>
            <a:r>
              <a:rPr lang="ru-RU" altLang="ru-RU" dirty="0" smtClean="0"/>
              <a:t>» с ситом для удаления клеевых комков</a:t>
            </a:r>
            <a:endParaRPr lang="en-US" dirty="0"/>
          </a:p>
        </p:txBody>
      </p:sp>
      <p:sp>
        <p:nvSpPr>
          <p:cNvPr id="63" name="Flussdiagramm: Prozess 62"/>
          <p:cNvSpPr/>
          <p:nvPr/>
        </p:nvSpPr>
        <p:spPr bwMode="auto">
          <a:xfrm>
            <a:off x="9633365" y="1188343"/>
            <a:ext cx="628947" cy="497261"/>
          </a:xfrm>
          <a:prstGeom prst="flowChartProcess">
            <a:avLst/>
          </a:prstGeom>
          <a:solidFill>
            <a:srgbClr val="CC9900"/>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algn="ctr" defTabSz="914400" eaLnBrk="0" fontAlgn="base" hangingPunct="0">
              <a:spcBef>
                <a:spcPct val="0"/>
              </a:spcBef>
              <a:spcAft>
                <a:spcPct val="0"/>
              </a:spcAft>
            </a:pPr>
            <a:r>
              <a:rPr lang="en-US" sz="1600" b="1" dirty="0">
                <a:solidFill>
                  <a:srgbClr val="FFFFFF"/>
                </a:solidFill>
                <a:cs typeface="Arial" charset="0"/>
              </a:rPr>
              <a:t>WF</a:t>
            </a:r>
          </a:p>
        </p:txBody>
      </p:sp>
      <p:pic>
        <p:nvPicPr>
          <p:cNvPr id="8195" name="Picture 3" descr="Z:\illus für denise\2xWindstreukammer_illustriert_Seite_1.tif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5" t="25506" r="827" b="43493"/>
          <a:stretch/>
        </p:blipFill>
        <p:spPr bwMode="auto">
          <a:xfrm>
            <a:off x="52018" y="2464879"/>
            <a:ext cx="10455277" cy="234463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504410" y="2425156"/>
            <a:ext cx="4536605" cy="254503"/>
          </a:xfrm>
          <a:prstGeom prst="rect">
            <a:avLst/>
          </a:prstGeom>
          <a:solidFill>
            <a:schemeClr val="bg1"/>
          </a:solidFill>
        </p:spPr>
        <p:txBody>
          <a:bodyPr wrap="square" rtlCol="0">
            <a:spAutoFit/>
          </a:bodyPr>
          <a:lstStyle/>
          <a:p>
            <a:pPr defTabSz="914400" fontAlgn="base">
              <a:spcBef>
                <a:spcPct val="0"/>
              </a:spcBef>
              <a:spcAft>
                <a:spcPct val="0"/>
              </a:spcAft>
            </a:pPr>
            <a:endParaRPr lang="en-US" sz="1000" dirty="0">
              <a:solidFill>
                <a:srgbClr val="000000"/>
              </a:solidFill>
              <a:latin typeface="Times" pitchFamily="18" charset="0"/>
              <a:cs typeface="Arial" charset="0"/>
            </a:endParaRPr>
          </a:p>
        </p:txBody>
      </p:sp>
      <p:pic>
        <p:nvPicPr>
          <p:cNvPr id="7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2248" y="4512520"/>
            <a:ext cx="6696745" cy="27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uppieren 10"/>
          <p:cNvGrpSpPr/>
          <p:nvPr/>
        </p:nvGrpSpPr>
        <p:grpSpPr>
          <a:xfrm>
            <a:off x="342291" y="2240365"/>
            <a:ext cx="9711563" cy="2263910"/>
            <a:chOff x="342291" y="2240365"/>
            <a:chExt cx="9711563" cy="2263910"/>
          </a:xfrm>
        </p:grpSpPr>
        <p:sp>
          <p:nvSpPr>
            <p:cNvPr id="31" name="Ellipse 30"/>
            <p:cNvSpPr/>
            <p:nvPr/>
          </p:nvSpPr>
          <p:spPr>
            <a:xfrm>
              <a:off x="6362053" y="2464878"/>
              <a:ext cx="238702"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5</a:t>
              </a:r>
            </a:p>
          </p:txBody>
        </p:sp>
        <p:cxnSp>
          <p:nvCxnSpPr>
            <p:cNvPr id="39" name="Gerade Verbindung mit Pfeil 38"/>
            <p:cNvCxnSpPr/>
            <p:nvPr/>
          </p:nvCxnSpPr>
          <p:spPr>
            <a:xfrm flipH="1">
              <a:off x="7955075" y="2955699"/>
              <a:ext cx="615034" cy="437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flipH="1">
              <a:off x="8324185" y="2955699"/>
              <a:ext cx="245924" cy="437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a:off x="8570109" y="2955699"/>
              <a:ext cx="137686" cy="3917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a:stCxn id="31" idx="4"/>
            </p:cNvCxnSpPr>
            <p:nvPr/>
          </p:nvCxnSpPr>
          <p:spPr>
            <a:xfrm>
              <a:off x="6481404" y="2711100"/>
              <a:ext cx="32148" cy="3087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Ellipse 44"/>
            <p:cNvSpPr/>
            <p:nvPr/>
          </p:nvSpPr>
          <p:spPr>
            <a:xfrm>
              <a:off x="7111043" y="2416342"/>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smtClean="0">
                  <a:solidFill>
                    <a:srgbClr val="FFFFFF"/>
                  </a:solidFill>
                </a:rPr>
                <a:t>9</a:t>
              </a:r>
              <a:endParaRPr lang="en-US" sz="1800" b="1" dirty="0">
                <a:solidFill>
                  <a:srgbClr val="FFFFFF"/>
                </a:solidFill>
              </a:endParaRPr>
            </a:p>
          </p:txBody>
        </p:sp>
        <p:sp>
          <p:nvSpPr>
            <p:cNvPr id="48" name="Ellipse 47"/>
            <p:cNvSpPr/>
            <p:nvPr/>
          </p:nvSpPr>
          <p:spPr>
            <a:xfrm>
              <a:off x="6769906" y="3174612"/>
              <a:ext cx="254124" cy="24715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6</a:t>
              </a:r>
            </a:p>
          </p:txBody>
        </p:sp>
        <p:grpSp>
          <p:nvGrpSpPr>
            <p:cNvPr id="58" name="Gruppieren 57"/>
            <p:cNvGrpSpPr/>
            <p:nvPr/>
          </p:nvGrpSpPr>
          <p:grpSpPr>
            <a:xfrm>
              <a:off x="9670049" y="2240365"/>
              <a:ext cx="383805" cy="292388"/>
              <a:chOff x="472693" y="6735027"/>
              <a:chExt cx="383805" cy="292387"/>
            </a:xfrm>
          </p:grpSpPr>
          <p:sp>
            <p:nvSpPr>
              <p:cNvPr id="59" name="Ellipse 58"/>
              <p:cNvSpPr/>
              <p:nvPr/>
            </p:nvSpPr>
            <p:spPr>
              <a:xfrm>
                <a:off x="541832" y="6763127"/>
                <a:ext cx="254124" cy="24715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60" name="Textfeld 59"/>
              <p:cNvSpPr txBox="1"/>
              <p:nvPr/>
            </p:nvSpPr>
            <p:spPr>
              <a:xfrm>
                <a:off x="472693" y="6735027"/>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13</a:t>
                </a:r>
                <a:endParaRPr lang="de-DE" sz="1300" b="1" dirty="0">
                  <a:solidFill>
                    <a:srgbClr val="FFFFFF"/>
                  </a:solidFill>
                  <a:cs typeface="Arial" panose="020B0604020202020204" pitchFamily="34" charset="0"/>
                </a:endParaRPr>
              </a:p>
            </p:txBody>
          </p:sp>
        </p:grpSp>
        <p:grpSp>
          <p:nvGrpSpPr>
            <p:cNvPr id="62" name="Gruppieren 61"/>
            <p:cNvGrpSpPr/>
            <p:nvPr/>
          </p:nvGrpSpPr>
          <p:grpSpPr>
            <a:xfrm>
              <a:off x="7650956" y="2484492"/>
              <a:ext cx="383805" cy="292388"/>
              <a:chOff x="-33112" y="6553057"/>
              <a:chExt cx="383805" cy="292387"/>
            </a:xfrm>
          </p:grpSpPr>
          <p:sp>
            <p:nvSpPr>
              <p:cNvPr id="64" name="Ellipse 63"/>
              <p:cNvSpPr/>
              <p:nvPr/>
            </p:nvSpPr>
            <p:spPr>
              <a:xfrm>
                <a:off x="30018" y="6561933"/>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65" name="Textfeld 64"/>
              <p:cNvSpPr txBox="1"/>
              <p:nvPr/>
            </p:nvSpPr>
            <p:spPr>
              <a:xfrm>
                <a:off x="-33112" y="6553057"/>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11</a:t>
                </a:r>
                <a:endParaRPr lang="de-DE" sz="1300" b="1" dirty="0">
                  <a:solidFill>
                    <a:srgbClr val="FFFFFF"/>
                  </a:solidFill>
                  <a:cs typeface="Arial" panose="020B0604020202020204" pitchFamily="34" charset="0"/>
                </a:endParaRPr>
              </a:p>
            </p:txBody>
          </p:sp>
        </p:grpSp>
        <p:sp>
          <p:nvSpPr>
            <p:cNvPr id="57" name="Ellipse 56"/>
            <p:cNvSpPr/>
            <p:nvPr/>
          </p:nvSpPr>
          <p:spPr>
            <a:xfrm>
              <a:off x="5956672" y="338473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4</a:t>
              </a:r>
            </a:p>
          </p:txBody>
        </p:sp>
        <p:sp>
          <p:nvSpPr>
            <p:cNvPr id="71" name="Ellipse 70"/>
            <p:cNvSpPr/>
            <p:nvPr/>
          </p:nvSpPr>
          <p:spPr>
            <a:xfrm>
              <a:off x="3352318" y="333810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3</a:t>
              </a:r>
            </a:p>
          </p:txBody>
        </p:sp>
        <p:sp>
          <p:nvSpPr>
            <p:cNvPr id="72" name="Ellipse 71"/>
            <p:cNvSpPr/>
            <p:nvPr/>
          </p:nvSpPr>
          <p:spPr>
            <a:xfrm>
              <a:off x="1491478" y="413158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76" name="Ellipse 75"/>
            <p:cNvSpPr/>
            <p:nvPr/>
          </p:nvSpPr>
          <p:spPr>
            <a:xfrm>
              <a:off x="342291" y="359327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77" name="Ellipse 76"/>
            <p:cNvSpPr/>
            <p:nvPr/>
          </p:nvSpPr>
          <p:spPr>
            <a:xfrm>
              <a:off x="7972896" y="4182481"/>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smtClean="0">
                  <a:solidFill>
                    <a:srgbClr val="FFFFFF"/>
                  </a:solidFill>
                </a:rPr>
                <a:t>8</a:t>
              </a:r>
              <a:endParaRPr lang="en-US" sz="1800" b="1" dirty="0">
                <a:solidFill>
                  <a:srgbClr val="FFFFFF"/>
                </a:solidFill>
              </a:endParaRPr>
            </a:p>
          </p:txBody>
        </p:sp>
        <p:cxnSp>
          <p:nvCxnSpPr>
            <p:cNvPr id="90" name="Gerade Verbindung mit Pfeil 89"/>
            <p:cNvCxnSpPr/>
            <p:nvPr/>
          </p:nvCxnSpPr>
          <p:spPr>
            <a:xfrm flipH="1">
              <a:off x="7530064" y="2772519"/>
              <a:ext cx="281865" cy="466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Ellipse 68"/>
            <p:cNvSpPr/>
            <p:nvPr/>
          </p:nvSpPr>
          <p:spPr>
            <a:xfrm>
              <a:off x="7290916" y="425805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7</a:t>
              </a:r>
            </a:p>
          </p:txBody>
        </p:sp>
      </p:grpSp>
      <p:grpSp>
        <p:nvGrpSpPr>
          <p:cNvPr id="99" name="Gruppieren 98"/>
          <p:cNvGrpSpPr/>
          <p:nvPr/>
        </p:nvGrpSpPr>
        <p:grpSpPr>
          <a:xfrm>
            <a:off x="8378206" y="2726328"/>
            <a:ext cx="383805" cy="292388"/>
            <a:chOff x="-819150" y="7220989"/>
            <a:chExt cx="383805" cy="292387"/>
          </a:xfrm>
        </p:grpSpPr>
        <p:sp>
          <p:nvSpPr>
            <p:cNvPr id="100" name="Ellipse 99"/>
            <p:cNvSpPr/>
            <p:nvPr/>
          </p:nvSpPr>
          <p:spPr>
            <a:xfrm>
              <a:off x="-754310" y="7233842"/>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de-DE" sz="1300" b="1" dirty="0">
                <a:solidFill>
                  <a:srgbClr val="FFFFFF"/>
                </a:solidFill>
              </a:endParaRPr>
            </a:p>
          </p:txBody>
        </p:sp>
        <p:sp>
          <p:nvSpPr>
            <p:cNvPr id="101" name="Textfeld 100"/>
            <p:cNvSpPr txBox="1"/>
            <p:nvPr/>
          </p:nvSpPr>
          <p:spPr>
            <a:xfrm>
              <a:off x="-819150" y="7220989"/>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12</a:t>
              </a:r>
              <a:endParaRPr lang="de-DE" sz="1300" b="1" dirty="0">
                <a:solidFill>
                  <a:srgbClr val="FFFFFF"/>
                </a:solidFill>
                <a:cs typeface="Arial" panose="020B0604020202020204" pitchFamily="34" charset="0"/>
              </a:endParaRPr>
            </a:p>
          </p:txBody>
        </p:sp>
      </p:grpSp>
      <p:sp>
        <p:nvSpPr>
          <p:cNvPr id="103" name="Ellipse 102"/>
          <p:cNvSpPr/>
          <p:nvPr/>
        </p:nvSpPr>
        <p:spPr>
          <a:xfrm>
            <a:off x="7308052" y="3348592"/>
            <a:ext cx="254124" cy="27186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102" name="Textfeld 101"/>
          <p:cNvSpPr txBox="1"/>
          <p:nvPr/>
        </p:nvSpPr>
        <p:spPr>
          <a:xfrm>
            <a:off x="7241741" y="3341721"/>
            <a:ext cx="383805" cy="292389"/>
          </a:xfrm>
          <a:prstGeom prst="rect">
            <a:avLst/>
          </a:prstGeom>
          <a:noFill/>
        </p:spPr>
        <p:txBody>
          <a:bodyPr wrap="square" rtlCol="0">
            <a:spAutoFit/>
          </a:bodyPr>
          <a:lstStyle/>
          <a:p>
            <a:pPr defTabSz="914400" fontAlgn="base">
              <a:spcBef>
                <a:spcPct val="0"/>
              </a:spcBef>
              <a:spcAft>
                <a:spcPct val="0"/>
              </a:spcAft>
            </a:pPr>
            <a:r>
              <a:rPr lang="de-DE" sz="1300" b="1" dirty="0">
                <a:solidFill>
                  <a:srgbClr val="FFFFFF"/>
                </a:solidFill>
                <a:cs typeface="Arial" panose="020B0604020202020204" pitchFamily="34" charset="0"/>
              </a:rPr>
              <a:t>10</a:t>
            </a:r>
          </a:p>
        </p:txBody>
      </p:sp>
      <p:sp>
        <p:nvSpPr>
          <p:cNvPr id="6" name="Textplatzhalter 5"/>
          <p:cNvSpPr>
            <a:spLocks noGrp="1"/>
          </p:cNvSpPr>
          <p:nvPr>
            <p:ph type="body" sz="quarter" idx="13"/>
          </p:nvPr>
        </p:nvSpPr>
        <p:spPr/>
        <p:txBody>
          <a:bodyPr/>
          <a:lstStyle/>
          <a:p>
            <a:endParaRPr lang="de-DE"/>
          </a:p>
        </p:txBody>
      </p:sp>
      <p:sp>
        <p:nvSpPr>
          <p:cNvPr id="128" name="Textfeld 198"/>
          <p:cNvSpPr txBox="1"/>
          <p:nvPr/>
        </p:nvSpPr>
        <p:spPr>
          <a:xfrm>
            <a:off x="3171233" y="6091828"/>
            <a:ext cx="2485085" cy="738615"/>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pPr defTabSz="914400" fontAlgn="base">
              <a:spcBef>
                <a:spcPct val="0"/>
              </a:spcBef>
              <a:spcAft>
                <a:spcPct val="0"/>
              </a:spcAft>
            </a:pPr>
            <a:r>
              <a:rPr lang="ru-RU" dirty="0" smtClean="0">
                <a:solidFill>
                  <a:srgbClr val="000000"/>
                </a:solidFill>
              </a:rPr>
              <a:t>Вибрационное сито для клеевых комков, закрепленное на раме</a:t>
            </a:r>
            <a:endParaRPr lang="en-US" dirty="0">
              <a:solidFill>
                <a:srgbClr val="000000"/>
              </a:solidFill>
            </a:endParaRPr>
          </a:p>
        </p:txBody>
      </p:sp>
      <p:sp>
        <p:nvSpPr>
          <p:cNvPr id="129" name="Ellipse 117"/>
          <p:cNvSpPr/>
          <p:nvPr/>
        </p:nvSpPr>
        <p:spPr>
          <a:xfrm>
            <a:off x="8006196" y="6371611"/>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1800" b="1" dirty="0">
              <a:solidFill>
                <a:srgbClr val="FFFFFF"/>
              </a:solidFill>
            </a:endParaRPr>
          </a:p>
        </p:txBody>
      </p:sp>
      <p:sp>
        <p:nvSpPr>
          <p:cNvPr id="130" name="Ellipse 170"/>
          <p:cNvSpPr/>
          <p:nvPr/>
        </p:nvSpPr>
        <p:spPr>
          <a:xfrm>
            <a:off x="5461816" y="492812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8</a:t>
            </a:r>
          </a:p>
        </p:txBody>
      </p:sp>
      <p:sp>
        <p:nvSpPr>
          <p:cNvPr id="131" name="Textfeld 171"/>
          <p:cNvSpPr txBox="1"/>
          <p:nvPr/>
        </p:nvSpPr>
        <p:spPr>
          <a:xfrm>
            <a:off x="5719401" y="5597411"/>
            <a:ext cx="2295291" cy="523220"/>
          </a:xfrm>
          <a:prstGeom prst="rect">
            <a:avLst/>
          </a:prstGeom>
          <a:noFill/>
        </p:spPr>
        <p:txBody>
          <a:bodyPr wrap="square" rtlCol="0">
            <a:spAutoFit/>
          </a:bodyPr>
          <a:lstStyle>
            <a:defPPr>
              <a:defRPr lang="de-DE"/>
            </a:defPPr>
            <a:lvl1pPr>
              <a:defRPr sz="1400" b="1">
                <a:latin typeface="Arial" panose="020B0604020202020204" pitchFamily="34" charset="0"/>
                <a:cs typeface="Arial" panose="020B0604020202020204" pitchFamily="34" charset="0"/>
              </a:defRPr>
            </a:lvl1pPr>
          </a:lstStyle>
          <a:p>
            <a:pPr defTabSz="914400" fontAlgn="base">
              <a:spcBef>
                <a:spcPct val="0"/>
              </a:spcBef>
              <a:spcAft>
                <a:spcPct val="0"/>
              </a:spcAft>
            </a:pPr>
            <a:r>
              <a:rPr lang="ru-RU" dirty="0" smtClean="0">
                <a:solidFill>
                  <a:srgbClr val="000000"/>
                </a:solidFill>
              </a:rPr>
              <a:t>Разрыхляющие игольчатые вальцы</a:t>
            </a:r>
            <a:endParaRPr lang="en-US" dirty="0">
              <a:solidFill>
                <a:srgbClr val="000000"/>
              </a:solidFill>
            </a:endParaRPr>
          </a:p>
        </p:txBody>
      </p:sp>
      <p:sp>
        <p:nvSpPr>
          <p:cNvPr id="132" name="Ellipse 172"/>
          <p:cNvSpPr/>
          <p:nvPr/>
        </p:nvSpPr>
        <p:spPr>
          <a:xfrm>
            <a:off x="5467668" y="5670308"/>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9</a:t>
            </a:r>
          </a:p>
        </p:txBody>
      </p:sp>
      <p:sp>
        <p:nvSpPr>
          <p:cNvPr id="133" name="Textfeld 201"/>
          <p:cNvSpPr txBox="1"/>
          <p:nvPr/>
        </p:nvSpPr>
        <p:spPr>
          <a:xfrm>
            <a:off x="5724365" y="4889619"/>
            <a:ext cx="2295255" cy="738664"/>
          </a:xfrm>
          <a:prstGeom prst="rect">
            <a:avLst/>
          </a:prstGeom>
          <a:noFill/>
        </p:spPr>
        <p:txBody>
          <a:bodyPr wrap="square" rtlCol="0">
            <a:spAutoFit/>
          </a:bodyPr>
          <a:lstStyle>
            <a:defPPr>
              <a:defRPr lang="de-DE"/>
            </a:defPPr>
            <a:lvl1pPr>
              <a:defRPr sz="1400" b="1">
                <a:latin typeface="Arial" panose="020B0604020202020204" pitchFamily="34" charset="0"/>
                <a:cs typeface="Arial" panose="020B0604020202020204" pitchFamily="34" charset="0"/>
              </a:defRPr>
            </a:lvl1pPr>
          </a:lstStyle>
          <a:p>
            <a:r>
              <a:rPr lang="ru-RU" altLang="ru-RU" dirty="0">
                <a:solidFill>
                  <a:srgbClr val="000000"/>
                </a:solidFill>
              </a:rPr>
              <a:t>Выгрузка комков </a:t>
            </a:r>
            <a:r>
              <a:rPr lang="ru-RU" altLang="ru-RU" dirty="0" smtClean="0">
                <a:solidFill>
                  <a:srgbClr val="000000"/>
                </a:solidFill>
              </a:rPr>
              <a:t>клея и стружки избыточного размера</a:t>
            </a:r>
            <a:endParaRPr lang="en-US" altLang="ru-RU" dirty="0">
              <a:solidFill>
                <a:srgbClr val="000000"/>
              </a:solidFill>
            </a:endParaRPr>
          </a:p>
        </p:txBody>
      </p:sp>
      <p:sp>
        <p:nvSpPr>
          <p:cNvPr id="134" name="Textfeld 89"/>
          <p:cNvSpPr txBox="1"/>
          <p:nvPr/>
        </p:nvSpPr>
        <p:spPr>
          <a:xfrm>
            <a:off x="817816" y="4892337"/>
            <a:ext cx="1459208" cy="307777"/>
          </a:xfrm>
          <a:prstGeom prst="rect">
            <a:avLst/>
          </a:prstGeom>
          <a:noFill/>
        </p:spPr>
        <p:txBody>
          <a:bodyPr wrap="square" rtlCol="0">
            <a:spAutoFit/>
          </a:bodyPr>
          <a:lstStyle/>
          <a:p>
            <a:r>
              <a:rPr lang="ru-RU" altLang="ru-RU" sz="1400" b="1" dirty="0">
                <a:solidFill>
                  <a:srgbClr val="000000"/>
                </a:solidFill>
                <a:latin typeface="Arial" panose="020B0604020202020204" pitchFamily="34" charset="0"/>
              </a:rPr>
              <a:t>Аспирация</a:t>
            </a:r>
            <a:endParaRPr lang="en-US" altLang="ru-RU" sz="900" b="1" dirty="0">
              <a:solidFill>
                <a:srgbClr val="000000"/>
              </a:solidFill>
              <a:latin typeface="Arial" panose="020B0604020202020204" pitchFamily="34" charset="0"/>
            </a:endParaRPr>
          </a:p>
        </p:txBody>
      </p:sp>
      <p:sp>
        <p:nvSpPr>
          <p:cNvPr id="135" name="Ellipse 92"/>
          <p:cNvSpPr/>
          <p:nvPr/>
        </p:nvSpPr>
        <p:spPr>
          <a:xfrm>
            <a:off x="535149" y="595587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3</a:t>
            </a:r>
          </a:p>
        </p:txBody>
      </p:sp>
      <p:sp>
        <p:nvSpPr>
          <p:cNvPr id="136" name="Ellipse 93"/>
          <p:cNvSpPr/>
          <p:nvPr/>
        </p:nvSpPr>
        <p:spPr>
          <a:xfrm>
            <a:off x="535750" y="5297546"/>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137" name="Ellipse 94"/>
          <p:cNvSpPr/>
          <p:nvPr/>
        </p:nvSpPr>
        <p:spPr>
          <a:xfrm>
            <a:off x="540445" y="492311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138" name="Textfeld 95"/>
          <p:cNvSpPr txBox="1"/>
          <p:nvPr/>
        </p:nvSpPr>
        <p:spPr>
          <a:xfrm>
            <a:off x="795123" y="5229950"/>
            <a:ext cx="1917321" cy="738664"/>
          </a:xfrm>
          <a:prstGeom prst="rect">
            <a:avLst/>
          </a:prstGeom>
          <a:noFill/>
        </p:spPr>
        <p:txBody>
          <a:bodyPr wrap="square" rtlCol="0">
            <a:spAutoFit/>
          </a:bodyPr>
          <a:lstStyle/>
          <a:p>
            <a:r>
              <a:rPr lang="ru-RU" altLang="ru-RU" sz="1400" b="1" dirty="0">
                <a:solidFill>
                  <a:srgbClr val="000000"/>
                </a:solidFill>
                <a:latin typeface="Arial" panose="020B0604020202020204" pitchFamily="34" charset="0"/>
              </a:rPr>
              <a:t>Регулируемая по высоте задняя стенка</a:t>
            </a:r>
            <a:endParaRPr lang="en-US" altLang="ru-RU" sz="900" b="1" dirty="0">
              <a:solidFill>
                <a:srgbClr val="000000"/>
              </a:solidFill>
              <a:latin typeface="Arial" panose="020B0604020202020204" pitchFamily="34" charset="0"/>
            </a:endParaRPr>
          </a:p>
        </p:txBody>
      </p:sp>
      <p:sp>
        <p:nvSpPr>
          <p:cNvPr id="139" name="Textfeld 96"/>
          <p:cNvSpPr txBox="1"/>
          <p:nvPr/>
        </p:nvSpPr>
        <p:spPr>
          <a:xfrm>
            <a:off x="796480" y="5898381"/>
            <a:ext cx="1800200" cy="738664"/>
          </a:xfrm>
          <a:prstGeom prst="rect">
            <a:avLst/>
          </a:prstGeom>
          <a:noFill/>
        </p:spPr>
        <p:txBody>
          <a:bodyPr wrap="square" rtlCol="0">
            <a:spAutoFit/>
          </a:bodyPr>
          <a:lstStyle/>
          <a:p>
            <a:r>
              <a:rPr lang="ru-RU" altLang="ru-RU" sz="1400" b="1" dirty="0">
                <a:solidFill>
                  <a:srgbClr val="000000"/>
                </a:solidFill>
                <a:latin typeface="Arial" panose="020B0604020202020204" pitchFamily="34" charset="0"/>
              </a:rPr>
              <a:t>Корпус из материала </a:t>
            </a:r>
            <a:r>
              <a:rPr lang="ru-RU" altLang="ru-RU" sz="1400" b="1" dirty="0" smtClean="0">
                <a:solidFill>
                  <a:srgbClr val="000000"/>
                </a:solidFill>
                <a:latin typeface="Arial" panose="020B0604020202020204" pitchFamily="34" charset="0"/>
              </a:rPr>
              <a:t>«</a:t>
            </a:r>
            <a:r>
              <a:rPr lang="en-US" altLang="ru-RU" sz="1400" b="1" dirty="0" smtClean="0">
                <a:solidFill>
                  <a:srgbClr val="000000"/>
                </a:solidFill>
                <a:latin typeface="Arial" panose="020B0604020202020204" pitchFamily="34" charset="0"/>
              </a:rPr>
              <a:t>multiplex</a:t>
            </a:r>
            <a:r>
              <a:rPr lang="ru-RU" altLang="ru-RU" sz="1400" b="1" dirty="0">
                <a:solidFill>
                  <a:srgbClr val="000000"/>
                </a:solidFill>
                <a:latin typeface="Arial" panose="020B0604020202020204" pitchFamily="34" charset="0"/>
              </a:rPr>
              <a:t>»</a:t>
            </a:r>
            <a:endParaRPr lang="en-US" altLang="ru-RU" sz="1400" b="1" dirty="0">
              <a:solidFill>
                <a:srgbClr val="000000"/>
              </a:solidFill>
              <a:latin typeface="Arial" panose="020B0604020202020204" pitchFamily="34" charset="0"/>
            </a:endParaRPr>
          </a:p>
        </p:txBody>
      </p:sp>
      <p:sp>
        <p:nvSpPr>
          <p:cNvPr id="140" name="Textfeld 97"/>
          <p:cNvSpPr txBox="1"/>
          <p:nvPr/>
        </p:nvSpPr>
        <p:spPr>
          <a:xfrm>
            <a:off x="777156" y="6550059"/>
            <a:ext cx="2315662" cy="523172"/>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r>
              <a:rPr lang="ru-RU" altLang="ru-RU" dirty="0">
                <a:solidFill>
                  <a:srgbClr val="000000"/>
                </a:solidFill>
              </a:rPr>
              <a:t>Вибрационное сито</a:t>
            </a:r>
            <a:r>
              <a:rPr lang="en-US" altLang="ru-RU" dirty="0">
                <a:solidFill>
                  <a:srgbClr val="000000"/>
                </a:solidFill>
              </a:rPr>
              <a:t>, </a:t>
            </a:r>
            <a:r>
              <a:rPr lang="ru-RU" altLang="ru-RU" dirty="0">
                <a:solidFill>
                  <a:srgbClr val="000000"/>
                </a:solidFill>
              </a:rPr>
              <a:t>закрепленное на раме</a:t>
            </a:r>
            <a:endParaRPr lang="en-US" altLang="ru-RU" dirty="0">
              <a:solidFill>
                <a:srgbClr val="000000"/>
              </a:solidFill>
            </a:endParaRPr>
          </a:p>
        </p:txBody>
      </p:sp>
      <p:sp>
        <p:nvSpPr>
          <p:cNvPr id="141" name="Ellipse 98"/>
          <p:cNvSpPr/>
          <p:nvPr/>
        </p:nvSpPr>
        <p:spPr>
          <a:xfrm>
            <a:off x="2906438" y="492842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5</a:t>
            </a:r>
          </a:p>
        </p:txBody>
      </p:sp>
      <p:sp>
        <p:nvSpPr>
          <p:cNvPr id="142" name="Ellipse 99"/>
          <p:cNvSpPr/>
          <p:nvPr/>
        </p:nvSpPr>
        <p:spPr>
          <a:xfrm>
            <a:off x="2913177" y="5375224"/>
            <a:ext cx="254124" cy="24715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6</a:t>
            </a:r>
          </a:p>
        </p:txBody>
      </p:sp>
      <p:sp>
        <p:nvSpPr>
          <p:cNvPr id="143" name="Textfeld 100"/>
          <p:cNvSpPr txBox="1"/>
          <p:nvPr/>
        </p:nvSpPr>
        <p:spPr>
          <a:xfrm>
            <a:off x="3209450" y="4864723"/>
            <a:ext cx="2088232" cy="523172"/>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r>
              <a:rPr lang="en-US" altLang="ru-RU" dirty="0">
                <a:solidFill>
                  <a:srgbClr val="000000"/>
                </a:solidFill>
              </a:rPr>
              <a:t>“</a:t>
            </a:r>
            <a:r>
              <a:rPr lang="ru-RU" altLang="ru-RU" dirty="0">
                <a:solidFill>
                  <a:srgbClr val="000000"/>
                </a:solidFill>
              </a:rPr>
              <a:t>Утопленное</a:t>
            </a:r>
            <a:r>
              <a:rPr lang="en-US" altLang="ru-RU" dirty="0">
                <a:solidFill>
                  <a:srgbClr val="000000"/>
                </a:solidFill>
              </a:rPr>
              <a:t>”</a:t>
            </a:r>
            <a:r>
              <a:rPr lang="ru-RU" altLang="ru-RU" dirty="0">
                <a:solidFill>
                  <a:srgbClr val="000000"/>
                </a:solidFill>
              </a:rPr>
              <a:t> вибрационное сито</a:t>
            </a:r>
            <a:endParaRPr lang="en-US" altLang="ru-RU" dirty="0">
              <a:solidFill>
                <a:srgbClr val="000000"/>
              </a:solidFill>
            </a:endParaRPr>
          </a:p>
        </p:txBody>
      </p:sp>
      <p:sp>
        <p:nvSpPr>
          <p:cNvPr id="144" name="Textfeld 101"/>
          <p:cNvSpPr txBox="1"/>
          <p:nvPr/>
        </p:nvSpPr>
        <p:spPr>
          <a:xfrm>
            <a:off x="3205519" y="5332248"/>
            <a:ext cx="2161144" cy="738615"/>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r>
              <a:rPr lang="ru-RU" altLang="ru-RU" dirty="0">
                <a:solidFill>
                  <a:srgbClr val="000000"/>
                </a:solidFill>
              </a:rPr>
              <a:t>Сито для предварительного разобщения стружки</a:t>
            </a:r>
            <a:endParaRPr lang="en-US" altLang="ru-RU" dirty="0">
              <a:solidFill>
                <a:srgbClr val="000000"/>
              </a:solidFill>
            </a:endParaRPr>
          </a:p>
        </p:txBody>
      </p:sp>
      <p:sp>
        <p:nvSpPr>
          <p:cNvPr id="145" name="Ellipse 102"/>
          <p:cNvSpPr/>
          <p:nvPr/>
        </p:nvSpPr>
        <p:spPr>
          <a:xfrm>
            <a:off x="540445" y="659138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4</a:t>
            </a:r>
          </a:p>
        </p:txBody>
      </p:sp>
      <p:grpSp>
        <p:nvGrpSpPr>
          <p:cNvPr id="146" name="Gruppieren 103"/>
          <p:cNvGrpSpPr/>
          <p:nvPr/>
        </p:nvGrpSpPr>
        <p:grpSpPr>
          <a:xfrm>
            <a:off x="5414696" y="6162656"/>
            <a:ext cx="383805" cy="292388"/>
            <a:chOff x="2834445" y="5427156"/>
            <a:chExt cx="383805" cy="292389"/>
          </a:xfrm>
        </p:grpSpPr>
        <p:sp>
          <p:nvSpPr>
            <p:cNvPr id="147" name="Ellipse 104"/>
            <p:cNvSpPr/>
            <p:nvPr/>
          </p:nvSpPr>
          <p:spPr>
            <a:xfrm>
              <a:off x="2889521" y="5440495"/>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148" name="Textfeld 105"/>
            <p:cNvSpPr txBox="1"/>
            <p:nvPr/>
          </p:nvSpPr>
          <p:spPr>
            <a:xfrm>
              <a:off x="2834445" y="5427156"/>
              <a:ext cx="383805" cy="292389"/>
            </a:xfrm>
            <a:prstGeom prst="rect">
              <a:avLst/>
            </a:prstGeom>
            <a:noFill/>
          </p:spPr>
          <p:txBody>
            <a:bodyPr wrap="square" rtlCol="0">
              <a:spAutoFit/>
            </a:bodyPr>
            <a:lstStyle/>
            <a:p>
              <a:pPr defTabSz="914400" fontAlgn="base">
                <a:spcBef>
                  <a:spcPct val="0"/>
                </a:spcBef>
                <a:spcAft>
                  <a:spcPct val="0"/>
                </a:spcAft>
              </a:pPr>
              <a:r>
                <a:rPr lang="de-DE" sz="1300" b="1" dirty="0">
                  <a:solidFill>
                    <a:srgbClr val="FFFFFF"/>
                  </a:solidFill>
                  <a:cs typeface="Arial" panose="020B0604020202020204" pitchFamily="34" charset="0"/>
                </a:rPr>
                <a:t>10</a:t>
              </a:r>
            </a:p>
          </p:txBody>
        </p:sp>
      </p:grpSp>
      <p:sp>
        <p:nvSpPr>
          <p:cNvPr id="149" name="Textfeld 106"/>
          <p:cNvSpPr txBox="1"/>
          <p:nvPr/>
        </p:nvSpPr>
        <p:spPr>
          <a:xfrm>
            <a:off x="8265120" y="5600177"/>
            <a:ext cx="2283446" cy="738615"/>
          </a:xfrm>
          <a:prstGeom prst="rect">
            <a:avLst/>
          </a:prstGeom>
          <a:noFill/>
        </p:spPr>
        <p:txBody>
          <a:bodyPr wrap="square" lIns="91392" tIns="45696" rIns="91392" bIns="45696" rtlCol="0">
            <a:spAutoFit/>
          </a:bodyPr>
          <a:lstStyle/>
          <a:p>
            <a:r>
              <a:rPr lang="ru-RU" altLang="ru-RU" sz="1400" b="1" dirty="0">
                <a:solidFill>
                  <a:srgbClr val="000000"/>
                </a:solidFill>
                <a:latin typeface="Arial" panose="020B0604020202020204" pitchFamily="34" charset="0"/>
              </a:rPr>
              <a:t>Распределительные сита для воздушного потока</a:t>
            </a:r>
            <a:endParaRPr lang="en-US" altLang="ru-RU" sz="1400" b="1" dirty="0">
              <a:solidFill>
                <a:srgbClr val="000000"/>
              </a:solidFill>
              <a:latin typeface="Arial" panose="020B0604020202020204" pitchFamily="34" charset="0"/>
            </a:endParaRPr>
          </a:p>
        </p:txBody>
      </p:sp>
      <p:grpSp>
        <p:nvGrpSpPr>
          <p:cNvPr id="150" name="Gruppieren 107"/>
          <p:cNvGrpSpPr/>
          <p:nvPr/>
        </p:nvGrpSpPr>
        <p:grpSpPr>
          <a:xfrm>
            <a:off x="7951120" y="4886901"/>
            <a:ext cx="383805" cy="292388"/>
            <a:chOff x="2834445" y="5293871"/>
            <a:chExt cx="383805" cy="292389"/>
          </a:xfrm>
        </p:grpSpPr>
        <p:sp>
          <p:nvSpPr>
            <p:cNvPr id="151" name="Ellipse 108"/>
            <p:cNvSpPr/>
            <p:nvPr/>
          </p:nvSpPr>
          <p:spPr>
            <a:xfrm>
              <a:off x="2889521" y="5309540"/>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152" name="Textfeld 109"/>
            <p:cNvSpPr txBox="1"/>
            <p:nvPr/>
          </p:nvSpPr>
          <p:spPr>
            <a:xfrm>
              <a:off x="2834445" y="5293871"/>
              <a:ext cx="383805" cy="292389"/>
            </a:xfrm>
            <a:prstGeom prst="rect">
              <a:avLst/>
            </a:prstGeom>
            <a:noFill/>
          </p:spPr>
          <p:txBody>
            <a:bodyPr wrap="square" rtlCol="0">
              <a:spAutoFit/>
            </a:bodyPr>
            <a:lstStyle/>
            <a:p>
              <a:pPr defTabSz="914400" fontAlgn="base">
                <a:spcBef>
                  <a:spcPct val="0"/>
                </a:spcBef>
                <a:spcAft>
                  <a:spcPct val="0"/>
                </a:spcAft>
              </a:pPr>
              <a:r>
                <a:rPr lang="de-DE" sz="1300" b="1" dirty="0">
                  <a:solidFill>
                    <a:srgbClr val="FFFFFF"/>
                  </a:solidFill>
                  <a:cs typeface="Arial" panose="020B0604020202020204" pitchFamily="34" charset="0"/>
                </a:rPr>
                <a:t>11</a:t>
              </a:r>
            </a:p>
          </p:txBody>
        </p:sp>
      </p:grpSp>
      <p:grpSp>
        <p:nvGrpSpPr>
          <p:cNvPr id="153" name="Gruppieren 110"/>
          <p:cNvGrpSpPr/>
          <p:nvPr/>
        </p:nvGrpSpPr>
        <p:grpSpPr>
          <a:xfrm>
            <a:off x="7933947" y="5643808"/>
            <a:ext cx="383805" cy="292388"/>
            <a:chOff x="695933" y="6735027"/>
            <a:chExt cx="383805" cy="292387"/>
          </a:xfrm>
        </p:grpSpPr>
        <p:sp>
          <p:nvSpPr>
            <p:cNvPr id="154" name="Ellipse 111"/>
            <p:cNvSpPr/>
            <p:nvPr/>
          </p:nvSpPr>
          <p:spPr>
            <a:xfrm>
              <a:off x="759390" y="6749124"/>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155" name="Textfeld 112"/>
            <p:cNvSpPr txBox="1"/>
            <p:nvPr/>
          </p:nvSpPr>
          <p:spPr>
            <a:xfrm>
              <a:off x="695933" y="6735027"/>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12</a:t>
              </a:r>
              <a:endParaRPr lang="de-DE" sz="1300" b="1" dirty="0">
                <a:solidFill>
                  <a:srgbClr val="FFFFFF"/>
                </a:solidFill>
                <a:cs typeface="Arial" panose="020B0604020202020204" pitchFamily="34" charset="0"/>
              </a:endParaRPr>
            </a:p>
          </p:txBody>
        </p:sp>
      </p:grpSp>
      <p:sp>
        <p:nvSpPr>
          <p:cNvPr id="156" name="Textfeld 115"/>
          <p:cNvSpPr txBox="1"/>
          <p:nvPr/>
        </p:nvSpPr>
        <p:spPr>
          <a:xfrm>
            <a:off x="5721366" y="6085736"/>
            <a:ext cx="2329394" cy="738615"/>
          </a:xfrm>
          <a:prstGeom prst="rect">
            <a:avLst/>
          </a:prstGeom>
          <a:noFill/>
        </p:spPr>
        <p:txBody>
          <a:bodyPr wrap="square" lIns="91392" tIns="45696" rIns="91392" bIns="45696" rtlCol="0">
            <a:spAutoFit/>
          </a:bodyPr>
          <a:lstStyle/>
          <a:p>
            <a:pPr defTabSz="914400" fontAlgn="base">
              <a:spcBef>
                <a:spcPct val="0"/>
              </a:spcBef>
              <a:spcAft>
                <a:spcPct val="0"/>
              </a:spcAft>
            </a:pPr>
            <a:r>
              <a:rPr lang="ru-RU" sz="1400" b="1" dirty="0" smtClean="0">
                <a:solidFill>
                  <a:srgbClr val="000000"/>
                </a:solidFill>
                <a:cs typeface="Arial" panose="020B0604020202020204" pitchFamily="34" charset="0"/>
              </a:rPr>
              <a:t>Пластины для направления воздушного потока</a:t>
            </a:r>
            <a:endParaRPr lang="de-DE" sz="1400" b="1" dirty="0">
              <a:solidFill>
                <a:srgbClr val="000000"/>
              </a:solidFill>
              <a:cs typeface="Arial" panose="020B0604020202020204" pitchFamily="34" charset="0"/>
            </a:endParaRPr>
          </a:p>
        </p:txBody>
      </p:sp>
      <p:sp>
        <p:nvSpPr>
          <p:cNvPr id="157" name="Ellipse 118"/>
          <p:cNvSpPr/>
          <p:nvPr/>
        </p:nvSpPr>
        <p:spPr>
          <a:xfrm>
            <a:off x="2930542" y="616442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7</a:t>
            </a:r>
          </a:p>
        </p:txBody>
      </p:sp>
      <p:sp>
        <p:nvSpPr>
          <p:cNvPr id="158" name="Textfeld 116"/>
          <p:cNvSpPr txBox="1"/>
          <p:nvPr/>
        </p:nvSpPr>
        <p:spPr>
          <a:xfrm>
            <a:off x="7932563" y="6313788"/>
            <a:ext cx="383805" cy="292388"/>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13</a:t>
            </a:r>
            <a:endParaRPr lang="de-DE" sz="1300" b="1" dirty="0">
              <a:solidFill>
                <a:srgbClr val="FFFFFF"/>
              </a:solidFill>
              <a:cs typeface="Arial" panose="020B0604020202020204" pitchFamily="34" charset="0"/>
            </a:endParaRPr>
          </a:p>
        </p:txBody>
      </p:sp>
      <p:sp>
        <p:nvSpPr>
          <p:cNvPr id="159" name="Textfeld 114"/>
          <p:cNvSpPr txBox="1"/>
          <p:nvPr/>
        </p:nvSpPr>
        <p:spPr>
          <a:xfrm>
            <a:off x="8266425" y="4842975"/>
            <a:ext cx="2426975" cy="738615"/>
          </a:xfrm>
          <a:prstGeom prst="rect">
            <a:avLst/>
          </a:prstGeom>
          <a:noFill/>
        </p:spPr>
        <p:txBody>
          <a:bodyPr wrap="square" lIns="91392" tIns="45696" rIns="91392" bIns="45696" rtlCol="0">
            <a:spAutoFit/>
          </a:bodyPr>
          <a:lstStyle/>
          <a:p>
            <a:r>
              <a:rPr lang="ru-RU" altLang="ru-RU" sz="1400" b="1" dirty="0">
                <a:solidFill>
                  <a:srgbClr val="000000"/>
                </a:solidFill>
                <a:latin typeface="Arial" panose="020B0604020202020204" pitchFamily="34" charset="0"/>
                <a:cs typeface="Arial" panose="020B0604020202020204" pitchFamily="34" charset="0"/>
              </a:rPr>
              <a:t>Регистр с регулировкой по горизонтали и вертикали</a:t>
            </a:r>
            <a:endParaRPr lang="en-US" altLang="ru-RU" sz="1400" b="1" dirty="0">
              <a:solidFill>
                <a:srgbClr val="000000"/>
              </a:solidFill>
              <a:latin typeface="Arial" panose="020B0604020202020204" pitchFamily="34" charset="0"/>
              <a:cs typeface="Arial" panose="020B0604020202020204" pitchFamily="34" charset="0"/>
            </a:endParaRPr>
          </a:p>
        </p:txBody>
      </p:sp>
      <p:sp>
        <p:nvSpPr>
          <p:cNvPr id="160" name="Textfeld 113"/>
          <p:cNvSpPr txBox="1"/>
          <p:nvPr/>
        </p:nvSpPr>
        <p:spPr>
          <a:xfrm>
            <a:off x="8260320" y="6314913"/>
            <a:ext cx="2433080" cy="523172"/>
          </a:xfrm>
          <a:prstGeom prst="rect">
            <a:avLst/>
          </a:prstGeom>
          <a:noFill/>
        </p:spPr>
        <p:txBody>
          <a:bodyPr wrap="square" lIns="91392" tIns="45696" rIns="91392" bIns="45696" rtlCol="0">
            <a:spAutoFit/>
          </a:bodyPr>
          <a:lstStyle/>
          <a:p>
            <a:r>
              <a:rPr lang="ru-RU" altLang="ru-RU" sz="1400" b="1" dirty="0">
                <a:solidFill>
                  <a:srgbClr val="000000"/>
                </a:solidFill>
                <a:latin typeface="Arial" panose="020B0604020202020204" pitchFamily="34" charset="0"/>
              </a:rPr>
              <a:t>Радиальный воздушный </a:t>
            </a:r>
            <a:r>
              <a:rPr lang="ru-RU" altLang="ru-RU" sz="1400" b="1" dirty="0" smtClean="0">
                <a:solidFill>
                  <a:srgbClr val="000000"/>
                </a:solidFill>
                <a:latin typeface="Arial" panose="020B0604020202020204" pitchFamily="34" charset="0"/>
              </a:rPr>
              <a:t>вентилятор</a:t>
            </a:r>
            <a:endParaRPr lang="en-US" altLang="ru-RU" sz="14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4147994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feld 198"/>
          <p:cNvSpPr txBox="1"/>
          <p:nvPr/>
        </p:nvSpPr>
        <p:spPr>
          <a:xfrm>
            <a:off x="3171233" y="6091828"/>
            <a:ext cx="2485085" cy="1169502"/>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pPr defTabSz="914400" fontAlgn="base">
              <a:spcBef>
                <a:spcPct val="0"/>
              </a:spcBef>
              <a:spcAft>
                <a:spcPct val="0"/>
              </a:spcAft>
            </a:pPr>
            <a:r>
              <a:rPr lang="ru-RU" dirty="0">
                <a:solidFill>
                  <a:srgbClr val="000000"/>
                </a:solidFill>
              </a:rPr>
              <a:t>Роликовый настил </a:t>
            </a:r>
            <a:r>
              <a:rPr lang="en-US" dirty="0">
                <a:solidFill>
                  <a:srgbClr val="000000"/>
                </a:solidFill>
              </a:rPr>
              <a:t>(</a:t>
            </a:r>
            <a:r>
              <a:rPr lang="ru-RU" dirty="0">
                <a:solidFill>
                  <a:srgbClr val="000000"/>
                </a:solidFill>
              </a:rPr>
              <a:t>подвижный</a:t>
            </a:r>
            <a:r>
              <a:rPr lang="en-US" dirty="0">
                <a:solidFill>
                  <a:srgbClr val="000000"/>
                </a:solidFill>
              </a:rPr>
              <a:t>) </a:t>
            </a:r>
            <a:r>
              <a:rPr lang="ru-RU" dirty="0">
                <a:solidFill>
                  <a:srgbClr val="000000"/>
                </a:solidFill>
              </a:rPr>
              <a:t>с твердыми хромированными роликами</a:t>
            </a:r>
            <a:r>
              <a:rPr lang="en-US" dirty="0">
                <a:solidFill>
                  <a:srgbClr val="000000"/>
                </a:solidFill>
              </a:rPr>
              <a:t>, </a:t>
            </a:r>
            <a:r>
              <a:rPr lang="ru-RU" dirty="0">
                <a:solidFill>
                  <a:srgbClr val="000000"/>
                </a:solidFill>
              </a:rPr>
              <a:t>кол-во зависит от производительности</a:t>
            </a:r>
            <a:endParaRPr lang="en-US" dirty="0">
              <a:solidFill>
                <a:srgbClr val="000000"/>
              </a:solidFill>
            </a:endParaRPr>
          </a:p>
        </p:txBody>
      </p:sp>
      <p:sp>
        <p:nvSpPr>
          <p:cNvPr id="118" name="Ellipse 117"/>
          <p:cNvSpPr/>
          <p:nvPr/>
        </p:nvSpPr>
        <p:spPr>
          <a:xfrm>
            <a:off x="7988746" y="6349380"/>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en-US" sz="1800" b="1" dirty="0">
              <a:solidFill>
                <a:srgbClr val="FFFFFF"/>
              </a:solidFill>
            </a:endParaRPr>
          </a:p>
        </p:txBody>
      </p:sp>
      <p:sp>
        <p:nvSpPr>
          <p:cNvPr id="9" name="Titel 8"/>
          <p:cNvSpPr>
            <a:spLocks noGrp="1"/>
          </p:cNvSpPr>
          <p:nvPr>
            <p:ph type="title"/>
          </p:nvPr>
        </p:nvSpPr>
        <p:spPr/>
        <p:txBody>
          <a:bodyPr>
            <a:normAutofit fontScale="90000"/>
          </a:bodyPr>
          <a:lstStyle/>
          <a:p>
            <a:r>
              <a:rPr lang="ru-RU" altLang="ru-RU" dirty="0"/>
              <a:t>Система воздушной насыпки «</a:t>
            </a:r>
            <a:r>
              <a:rPr lang="en-US" altLang="ru-RU" dirty="0" err="1"/>
              <a:t>WindFormer</a:t>
            </a:r>
            <a:r>
              <a:rPr lang="ru-RU" altLang="ru-RU" dirty="0"/>
              <a:t>»</a:t>
            </a:r>
            <a:r>
              <a:rPr lang="en-US" altLang="ru-RU" dirty="0"/>
              <a:t> </a:t>
            </a:r>
            <a:r>
              <a:rPr lang="ru-RU" altLang="ru-RU" dirty="0"/>
              <a:t>с роликовым настилом</a:t>
            </a:r>
            <a:r>
              <a:rPr lang="en-US" altLang="ru-RU" dirty="0"/>
              <a:t> (</a:t>
            </a:r>
            <a:r>
              <a:rPr lang="ru-RU" altLang="ru-RU" dirty="0"/>
              <a:t>опция</a:t>
            </a:r>
            <a:r>
              <a:rPr lang="en-US" altLang="ru-RU" dirty="0"/>
              <a:t>)</a:t>
            </a:r>
            <a:endParaRPr lang="en-US" dirty="0"/>
          </a:p>
        </p:txBody>
      </p:sp>
      <p:sp>
        <p:nvSpPr>
          <p:cNvPr id="85" name="Flussdiagramm: Prozess 84"/>
          <p:cNvSpPr/>
          <p:nvPr/>
        </p:nvSpPr>
        <p:spPr bwMode="auto">
          <a:xfrm>
            <a:off x="9633365" y="1188343"/>
            <a:ext cx="628947" cy="497261"/>
          </a:xfrm>
          <a:prstGeom prst="flowChartProcess">
            <a:avLst/>
          </a:prstGeom>
          <a:solidFill>
            <a:srgbClr val="CC9900"/>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algn="ctr" defTabSz="914400" eaLnBrk="0" fontAlgn="base" hangingPunct="0">
              <a:spcBef>
                <a:spcPct val="0"/>
              </a:spcBef>
              <a:spcAft>
                <a:spcPct val="0"/>
              </a:spcAft>
            </a:pPr>
            <a:r>
              <a:rPr lang="en-US" sz="1600" b="1" dirty="0">
                <a:solidFill>
                  <a:srgbClr val="FFFFFF"/>
                </a:solidFill>
                <a:cs typeface="Arial" charset="0"/>
              </a:rPr>
              <a:t>WF</a:t>
            </a:r>
            <a:r>
              <a:rPr lang="en-US" sz="1600" b="1" baseline="-25000" dirty="0">
                <a:solidFill>
                  <a:srgbClr val="FFFFFF"/>
                </a:solidFill>
                <a:cs typeface="Arial" charset="0"/>
              </a:rPr>
              <a:t>R</a:t>
            </a:r>
          </a:p>
        </p:txBody>
      </p:sp>
      <p:pic>
        <p:nvPicPr>
          <p:cNvPr id="68" name="Picture 2" descr="Z:\illus für denise\2xWindstreukammer_illustriert_Seite_2.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7" t="37531" r="1055" b="35264"/>
          <a:stretch/>
        </p:blipFill>
        <p:spPr bwMode="auto">
          <a:xfrm>
            <a:off x="99641" y="2489619"/>
            <a:ext cx="10448925" cy="2042771"/>
          </a:xfrm>
          <a:prstGeom prst="rect">
            <a:avLst/>
          </a:prstGeom>
          <a:noFill/>
          <a:extLst>
            <a:ext uri="{909E8E84-426E-40DD-AFC4-6F175D3DCCD1}">
              <a14:hiddenFill xmlns:a14="http://schemas.microsoft.com/office/drawing/2010/main">
                <a:solidFill>
                  <a:srgbClr val="FFFFFF"/>
                </a:solidFill>
              </a14:hiddenFill>
            </a:ext>
          </a:extLst>
        </p:spPr>
      </p:pic>
      <p:sp>
        <p:nvSpPr>
          <p:cNvPr id="69" name="Textfeld 68"/>
          <p:cNvSpPr txBox="1"/>
          <p:nvPr/>
        </p:nvSpPr>
        <p:spPr>
          <a:xfrm>
            <a:off x="3690519" y="2420382"/>
            <a:ext cx="4536604" cy="246221"/>
          </a:xfrm>
          <a:prstGeom prst="rect">
            <a:avLst/>
          </a:prstGeom>
          <a:solidFill>
            <a:schemeClr val="bg1"/>
          </a:solidFill>
        </p:spPr>
        <p:txBody>
          <a:bodyPr wrap="square" lIns="91392" tIns="45696" rIns="91392" bIns="45696" rtlCol="0">
            <a:spAutoFit/>
          </a:bodyPr>
          <a:lstStyle/>
          <a:p>
            <a:pPr defTabSz="914400" fontAlgn="base">
              <a:spcBef>
                <a:spcPct val="0"/>
              </a:spcBef>
              <a:spcAft>
                <a:spcPct val="0"/>
              </a:spcAft>
            </a:pPr>
            <a:endParaRPr lang="de-DE" sz="1000" dirty="0">
              <a:solidFill>
                <a:srgbClr val="000000"/>
              </a:solidFill>
              <a:latin typeface="Times" pitchFamily="18" charset="0"/>
              <a:cs typeface="Arial" charset="0"/>
            </a:endParaRPr>
          </a:p>
        </p:txBody>
      </p:sp>
      <p:cxnSp>
        <p:nvCxnSpPr>
          <p:cNvPr id="70" name="Gerade Verbindung mit Pfeil 69"/>
          <p:cNvCxnSpPr/>
          <p:nvPr/>
        </p:nvCxnSpPr>
        <p:spPr>
          <a:xfrm flipH="1">
            <a:off x="7530064" y="2772519"/>
            <a:ext cx="281865" cy="466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2248" y="4512520"/>
            <a:ext cx="6696745" cy="27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Ellipse 72"/>
          <p:cNvSpPr/>
          <p:nvPr/>
        </p:nvSpPr>
        <p:spPr>
          <a:xfrm>
            <a:off x="3352318" y="333810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de-DE" sz="1800" b="1" dirty="0" smtClean="0">
                <a:solidFill>
                  <a:srgbClr val="FFFFFF"/>
                </a:solidFill>
              </a:rPr>
              <a:t>3</a:t>
            </a:r>
            <a:endParaRPr lang="de-DE" sz="1800" b="1" dirty="0">
              <a:solidFill>
                <a:srgbClr val="FFFFFF"/>
              </a:solidFill>
            </a:endParaRPr>
          </a:p>
        </p:txBody>
      </p:sp>
      <p:sp>
        <p:nvSpPr>
          <p:cNvPr id="74" name="Ellipse 73"/>
          <p:cNvSpPr/>
          <p:nvPr/>
        </p:nvSpPr>
        <p:spPr>
          <a:xfrm>
            <a:off x="1491478" y="413158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de-DE" sz="1800" b="1" dirty="0" smtClean="0">
                <a:solidFill>
                  <a:srgbClr val="FFFFFF"/>
                </a:solidFill>
              </a:rPr>
              <a:t>2</a:t>
            </a:r>
            <a:endParaRPr lang="de-DE" sz="1800" b="1" dirty="0">
              <a:solidFill>
                <a:srgbClr val="FFFFFF"/>
              </a:solidFill>
            </a:endParaRPr>
          </a:p>
        </p:txBody>
      </p:sp>
      <p:sp>
        <p:nvSpPr>
          <p:cNvPr id="75" name="Ellipse 74"/>
          <p:cNvSpPr/>
          <p:nvPr/>
        </p:nvSpPr>
        <p:spPr>
          <a:xfrm>
            <a:off x="342291" y="359327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de-DE" sz="1800" b="1" dirty="0" smtClean="0">
                <a:solidFill>
                  <a:srgbClr val="FFFFFF"/>
                </a:solidFill>
              </a:rPr>
              <a:t>1</a:t>
            </a:r>
            <a:endParaRPr lang="de-DE" sz="1800" b="1" dirty="0">
              <a:solidFill>
                <a:srgbClr val="FFFFFF"/>
              </a:solidFill>
            </a:endParaRPr>
          </a:p>
        </p:txBody>
      </p:sp>
      <p:sp>
        <p:nvSpPr>
          <p:cNvPr id="77" name="Ellipse 76"/>
          <p:cNvSpPr/>
          <p:nvPr/>
        </p:nvSpPr>
        <p:spPr>
          <a:xfrm>
            <a:off x="8129148" y="4310901"/>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de-DE" sz="1800" b="1" dirty="0" smtClean="0">
                <a:solidFill>
                  <a:srgbClr val="FFFFFF"/>
                </a:solidFill>
              </a:rPr>
              <a:t>8</a:t>
            </a:r>
            <a:endParaRPr lang="de-DE" sz="1800" b="1" dirty="0">
              <a:solidFill>
                <a:srgbClr val="FFFFFF"/>
              </a:solidFill>
            </a:endParaRPr>
          </a:p>
        </p:txBody>
      </p:sp>
      <p:cxnSp>
        <p:nvCxnSpPr>
          <p:cNvPr id="78" name="Gerade Verbindung mit Pfeil 77"/>
          <p:cNvCxnSpPr/>
          <p:nvPr/>
        </p:nvCxnSpPr>
        <p:spPr>
          <a:xfrm flipH="1">
            <a:off x="7955075" y="2955699"/>
            <a:ext cx="615034" cy="437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Gerade Verbindung mit Pfeil 78"/>
          <p:cNvCxnSpPr/>
          <p:nvPr/>
        </p:nvCxnSpPr>
        <p:spPr>
          <a:xfrm flipH="1">
            <a:off x="8324185" y="2955699"/>
            <a:ext cx="245924" cy="437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Gerade Verbindung mit Pfeil 80"/>
          <p:cNvCxnSpPr/>
          <p:nvPr/>
        </p:nvCxnSpPr>
        <p:spPr>
          <a:xfrm>
            <a:off x="8570109" y="2955699"/>
            <a:ext cx="137686" cy="3917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Ellipse 81"/>
          <p:cNvSpPr/>
          <p:nvPr/>
        </p:nvSpPr>
        <p:spPr>
          <a:xfrm>
            <a:off x="6362053" y="2464878"/>
            <a:ext cx="238702"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de-DE" sz="1800" b="1" dirty="0" smtClean="0">
                <a:solidFill>
                  <a:srgbClr val="FFFFFF"/>
                </a:solidFill>
              </a:rPr>
              <a:t>5</a:t>
            </a:r>
            <a:endParaRPr lang="de-DE" sz="1800" b="1" dirty="0">
              <a:solidFill>
                <a:srgbClr val="FFFFFF"/>
              </a:solidFill>
            </a:endParaRPr>
          </a:p>
        </p:txBody>
      </p:sp>
      <p:cxnSp>
        <p:nvCxnSpPr>
          <p:cNvPr id="83" name="Gerade Verbindung mit Pfeil 82"/>
          <p:cNvCxnSpPr>
            <a:stCxn id="82" idx="4"/>
          </p:cNvCxnSpPr>
          <p:nvPr/>
        </p:nvCxnSpPr>
        <p:spPr>
          <a:xfrm>
            <a:off x="6481404" y="2711100"/>
            <a:ext cx="32148" cy="3087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Ellipse 83"/>
          <p:cNvSpPr/>
          <p:nvPr/>
        </p:nvSpPr>
        <p:spPr>
          <a:xfrm>
            <a:off x="5962897" y="340354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de-DE" sz="1800" b="1" dirty="0" smtClean="0">
                <a:solidFill>
                  <a:srgbClr val="FFFFFF"/>
                </a:solidFill>
              </a:rPr>
              <a:t>4</a:t>
            </a:r>
            <a:endParaRPr lang="de-DE" sz="1800" b="1" dirty="0">
              <a:solidFill>
                <a:srgbClr val="FFFFFF"/>
              </a:solidFill>
            </a:endParaRPr>
          </a:p>
        </p:txBody>
      </p:sp>
      <p:grpSp>
        <p:nvGrpSpPr>
          <p:cNvPr id="87" name="Gruppieren 86"/>
          <p:cNvGrpSpPr/>
          <p:nvPr/>
        </p:nvGrpSpPr>
        <p:grpSpPr>
          <a:xfrm>
            <a:off x="8378206" y="2726328"/>
            <a:ext cx="383805" cy="292388"/>
            <a:chOff x="-819150" y="7220989"/>
            <a:chExt cx="383805" cy="292387"/>
          </a:xfrm>
        </p:grpSpPr>
        <p:sp>
          <p:nvSpPr>
            <p:cNvPr id="131" name="Ellipse 130"/>
            <p:cNvSpPr/>
            <p:nvPr/>
          </p:nvSpPr>
          <p:spPr>
            <a:xfrm>
              <a:off x="-754310" y="7233842"/>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de-DE" sz="1300" b="1" dirty="0">
                <a:solidFill>
                  <a:srgbClr val="FFFFFF"/>
                </a:solidFill>
              </a:endParaRPr>
            </a:p>
          </p:txBody>
        </p:sp>
        <p:sp>
          <p:nvSpPr>
            <p:cNvPr id="132" name="Textfeld 131"/>
            <p:cNvSpPr txBox="1"/>
            <p:nvPr/>
          </p:nvSpPr>
          <p:spPr>
            <a:xfrm>
              <a:off x="-819150" y="7220989"/>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12</a:t>
              </a:r>
              <a:endParaRPr lang="de-DE" sz="1300" b="1" dirty="0">
                <a:solidFill>
                  <a:srgbClr val="FFFFFF"/>
                </a:solidFill>
                <a:cs typeface="Arial" panose="020B0604020202020204" pitchFamily="34" charset="0"/>
              </a:endParaRPr>
            </a:p>
          </p:txBody>
        </p:sp>
      </p:grpSp>
      <p:cxnSp>
        <p:nvCxnSpPr>
          <p:cNvPr id="89" name="Gerade Verbindung mit Pfeil 88"/>
          <p:cNvCxnSpPr/>
          <p:nvPr/>
        </p:nvCxnSpPr>
        <p:spPr>
          <a:xfrm rot="6300000">
            <a:off x="8046872" y="4336721"/>
            <a:ext cx="32148" cy="1643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0755" y="3952536"/>
            <a:ext cx="149566" cy="267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p:cNvPicPr>
            <a:picLocks noChangeAspect="1" noChangeArrowheads="1"/>
          </p:cNvPicPr>
          <p:nvPr/>
        </p:nvPicPr>
        <p:blipFill>
          <a:blip r:embed="rId6" cstate="print">
            <a:clrChange>
              <a:clrFrom>
                <a:srgbClr val="BFB389"/>
              </a:clrFrom>
              <a:clrTo>
                <a:srgbClr val="BFB389">
                  <a:alpha val="0"/>
                </a:srgbClr>
              </a:clrTo>
            </a:clrChange>
            <a:extLst>
              <a:ext uri="{28A0092B-C50C-407E-A947-70E740481C1C}">
                <a14:useLocalDpi xmlns:a14="http://schemas.microsoft.com/office/drawing/2010/main" val="0"/>
              </a:ext>
            </a:extLst>
          </a:blip>
          <a:srcRect/>
          <a:stretch>
            <a:fillRect/>
          </a:stretch>
        </p:blipFill>
        <p:spPr bwMode="auto">
          <a:xfrm>
            <a:off x="6329287" y="4212679"/>
            <a:ext cx="401467" cy="118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Ellipse 123"/>
          <p:cNvSpPr/>
          <p:nvPr/>
        </p:nvSpPr>
        <p:spPr>
          <a:xfrm>
            <a:off x="6089959" y="4068663"/>
            <a:ext cx="1976091" cy="3323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de-DE" sz="2600" dirty="0">
              <a:solidFill>
                <a:srgbClr val="FFFFFF"/>
              </a:solidFill>
            </a:endParaRPr>
          </a:p>
        </p:txBody>
      </p:sp>
      <p:sp>
        <p:nvSpPr>
          <p:cNvPr id="171" name="Ellipse 170"/>
          <p:cNvSpPr/>
          <p:nvPr/>
        </p:nvSpPr>
        <p:spPr>
          <a:xfrm>
            <a:off x="5461816" y="492812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8</a:t>
            </a:r>
          </a:p>
        </p:txBody>
      </p:sp>
      <p:sp>
        <p:nvSpPr>
          <p:cNvPr id="172" name="Textfeld 171"/>
          <p:cNvSpPr txBox="1"/>
          <p:nvPr/>
        </p:nvSpPr>
        <p:spPr>
          <a:xfrm>
            <a:off x="5719401" y="5597411"/>
            <a:ext cx="2295291" cy="523220"/>
          </a:xfrm>
          <a:prstGeom prst="rect">
            <a:avLst/>
          </a:prstGeom>
          <a:noFill/>
        </p:spPr>
        <p:txBody>
          <a:bodyPr wrap="square" rtlCol="0">
            <a:spAutoFit/>
          </a:bodyPr>
          <a:lstStyle>
            <a:defPPr>
              <a:defRPr lang="de-DE"/>
            </a:defPPr>
            <a:lvl1pPr>
              <a:defRPr sz="1400" b="1">
                <a:latin typeface="Arial" panose="020B0604020202020204" pitchFamily="34" charset="0"/>
                <a:cs typeface="Arial" panose="020B0604020202020204" pitchFamily="34" charset="0"/>
              </a:defRPr>
            </a:lvl1pPr>
          </a:lstStyle>
          <a:p>
            <a:pPr defTabSz="914400" fontAlgn="base">
              <a:spcBef>
                <a:spcPct val="0"/>
              </a:spcBef>
              <a:spcAft>
                <a:spcPct val="0"/>
              </a:spcAft>
            </a:pPr>
            <a:r>
              <a:rPr lang="ru-RU" dirty="0" smtClean="0">
                <a:solidFill>
                  <a:srgbClr val="000000"/>
                </a:solidFill>
              </a:rPr>
              <a:t>Разрыхляющие игольчатые вальцы</a:t>
            </a:r>
            <a:endParaRPr lang="en-US" dirty="0">
              <a:solidFill>
                <a:srgbClr val="000000"/>
              </a:solidFill>
            </a:endParaRPr>
          </a:p>
        </p:txBody>
      </p:sp>
      <p:sp>
        <p:nvSpPr>
          <p:cNvPr id="173" name="Ellipse 172"/>
          <p:cNvSpPr/>
          <p:nvPr/>
        </p:nvSpPr>
        <p:spPr>
          <a:xfrm>
            <a:off x="5467668" y="5670308"/>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9</a:t>
            </a:r>
          </a:p>
        </p:txBody>
      </p:sp>
      <p:sp>
        <p:nvSpPr>
          <p:cNvPr id="202" name="Textfeld 201"/>
          <p:cNvSpPr txBox="1"/>
          <p:nvPr/>
        </p:nvSpPr>
        <p:spPr>
          <a:xfrm>
            <a:off x="5724365" y="4889619"/>
            <a:ext cx="2295255" cy="738664"/>
          </a:xfrm>
          <a:prstGeom prst="rect">
            <a:avLst/>
          </a:prstGeom>
          <a:noFill/>
        </p:spPr>
        <p:txBody>
          <a:bodyPr wrap="square" rtlCol="0">
            <a:spAutoFit/>
          </a:bodyPr>
          <a:lstStyle>
            <a:defPPr>
              <a:defRPr lang="de-DE"/>
            </a:defPPr>
            <a:lvl1pPr>
              <a:defRPr sz="1400" b="1">
                <a:latin typeface="Arial" panose="020B0604020202020204" pitchFamily="34" charset="0"/>
                <a:cs typeface="Arial" panose="020B0604020202020204" pitchFamily="34" charset="0"/>
              </a:defRPr>
            </a:lvl1pPr>
          </a:lstStyle>
          <a:p>
            <a:r>
              <a:rPr lang="ru-RU" altLang="ru-RU" dirty="0">
                <a:solidFill>
                  <a:srgbClr val="000000"/>
                </a:solidFill>
              </a:rPr>
              <a:t>Выгрузка комков </a:t>
            </a:r>
            <a:r>
              <a:rPr lang="ru-RU" altLang="ru-RU" dirty="0" smtClean="0">
                <a:solidFill>
                  <a:srgbClr val="000000"/>
                </a:solidFill>
              </a:rPr>
              <a:t>клея и стружки избыточного размера</a:t>
            </a:r>
            <a:endParaRPr lang="en-US" altLang="ru-RU" dirty="0">
              <a:solidFill>
                <a:srgbClr val="000000"/>
              </a:solidFill>
            </a:endParaRPr>
          </a:p>
        </p:txBody>
      </p:sp>
      <p:grpSp>
        <p:nvGrpSpPr>
          <p:cNvPr id="203" name="Gruppieren 202"/>
          <p:cNvGrpSpPr/>
          <p:nvPr/>
        </p:nvGrpSpPr>
        <p:grpSpPr>
          <a:xfrm>
            <a:off x="342291" y="2240365"/>
            <a:ext cx="9711563" cy="2263910"/>
            <a:chOff x="342291" y="2240365"/>
            <a:chExt cx="9711563" cy="2263910"/>
          </a:xfrm>
        </p:grpSpPr>
        <p:sp>
          <p:nvSpPr>
            <p:cNvPr id="204" name="Ellipse 203"/>
            <p:cNvSpPr/>
            <p:nvPr/>
          </p:nvSpPr>
          <p:spPr>
            <a:xfrm>
              <a:off x="6362053" y="2464878"/>
              <a:ext cx="238702"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5</a:t>
              </a:r>
            </a:p>
          </p:txBody>
        </p:sp>
        <p:cxnSp>
          <p:nvCxnSpPr>
            <p:cNvPr id="205" name="Gerade Verbindung mit Pfeil 204"/>
            <p:cNvCxnSpPr/>
            <p:nvPr/>
          </p:nvCxnSpPr>
          <p:spPr>
            <a:xfrm flipH="1">
              <a:off x="7955075" y="2955699"/>
              <a:ext cx="615034" cy="437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6" name="Gerade Verbindung mit Pfeil 205"/>
            <p:cNvCxnSpPr/>
            <p:nvPr/>
          </p:nvCxnSpPr>
          <p:spPr>
            <a:xfrm flipH="1">
              <a:off x="8324185" y="2955699"/>
              <a:ext cx="245924" cy="4378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7" name="Gerade Verbindung mit Pfeil 206"/>
            <p:cNvCxnSpPr/>
            <p:nvPr/>
          </p:nvCxnSpPr>
          <p:spPr>
            <a:xfrm>
              <a:off x="8570109" y="2955699"/>
              <a:ext cx="137686" cy="3917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8" name="Gerade Verbindung mit Pfeil 207"/>
            <p:cNvCxnSpPr>
              <a:stCxn id="204" idx="4"/>
            </p:cNvCxnSpPr>
            <p:nvPr/>
          </p:nvCxnSpPr>
          <p:spPr>
            <a:xfrm>
              <a:off x="6481404" y="2711100"/>
              <a:ext cx="32148" cy="3087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9" name="Ellipse 208"/>
            <p:cNvSpPr/>
            <p:nvPr/>
          </p:nvSpPr>
          <p:spPr>
            <a:xfrm>
              <a:off x="7111043" y="2416342"/>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smtClean="0">
                  <a:solidFill>
                    <a:srgbClr val="FFFFFF"/>
                  </a:solidFill>
                </a:rPr>
                <a:t>9</a:t>
              </a:r>
              <a:endParaRPr lang="en-US" sz="1800" b="1" dirty="0">
                <a:solidFill>
                  <a:srgbClr val="FFFFFF"/>
                </a:solidFill>
              </a:endParaRPr>
            </a:p>
          </p:txBody>
        </p:sp>
        <p:sp>
          <p:nvSpPr>
            <p:cNvPr id="210" name="Ellipse 209"/>
            <p:cNvSpPr/>
            <p:nvPr/>
          </p:nvSpPr>
          <p:spPr>
            <a:xfrm>
              <a:off x="6769906" y="3174612"/>
              <a:ext cx="254124" cy="24715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6</a:t>
              </a:r>
            </a:p>
          </p:txBody>
        </p:sp>
        <p:grpSp>
          <p:nvGrpSpPr>
            <p:cNvPr id="211" name="Gruppieren 210"/>
            <p:cNvGrpSpPr/>
            <p:nvPr/>
          </p:nvGrpSpPr>
          <p:grpSpPr>
            <a:xfrm>
              <a:off x="9670049" y="2240365"/>
              <a:ext cx="383805" cy="292388"/>
              <a:chOff x="472693" y="6735027"/>
              <a:chExt cx="383805" cy="292387"/>
            </a:xfrm>
          </p:grpSpPr>
          <p:sp>
            <p:nvSpPr>
              <p:cNvPr id="225" name="Ellipse 224"/>
              <p:cNvSpPr/>
              <p:nvPr/>
            </p:nvSpPr>
            <p:spPr>
              <a:xfrm>
                <a:off x="541832" y="6763127"/>
                <a:ext cx="254124" cy="24715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226" name="Textfeld 225"/>
              <p:cNvSpPr txBox="1"/>
              <p:nvPr/>
            </p:nvSpPr>
            <p:spPr>
              <a:xfrm>
                <a:off x="472693" y="6735027"/>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13</a:t>
                </a:r>
                <a:endParaRPr lang="de-DE" sz="1300" b="1" dirty="0">
                  <a:solidFill>
                    <a:srgbClr val="FFFFFF"/>
                  </a:solidFill>
                  <a:cs typeface="Arial" panose="020B0604020202020204" pitchFamily="34" charset="0"/>
                </a:endParaRPr>
              </a:p>
            </p:txBody>
          </p:sp>
        </p:grpSp>
        <p:grpSp>
          <p:nvGrpSpPr>
            <p:cNvPr id="212" name="Gruppieren 211"/>
            <p:cNvGrpSpPr/>
            <p:nvPr/>
          </p:nvGrpSpPr>
          <p:grpSpPr>
            <a:xfrm>
              <a:off x="7650956" y="2484492"/>
              <a:ext cx="383805" cy="292388"/>
              <a:chOff x="-33112" y="6553057"/>
              <a:chExt cx="383805" cy="292387"/>
            </a:xfrm>
          </p:grpSpPr>
          <p:sp>
            <p:nvSpPr>
              <p:cNvPr id="223" name="Ellipse 222"/>
              <p:cNvSpPr/>
              <p:nvPr/>
            </p:nvSpPr>
            <p:spPr>
              <a:xfrm>
                <a:off x="30018" y="6561933"/>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224" name="Textfeld 223"/>
              <p:cNvSpPr txBox="1"/>
              <p:nvPr/>
            </p:nvSpPr>
            <p:spPr>
              <a:xfrm>
                <a:off x="-33112" y="6553057"/>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11</a:t>
                </a:r>
                <a:endParaRPr lang="de-DE" sz="1300" b="1" dirty="0">
                  <a:solidFill>
                    <a:srgbClr val="FFFFFF"/>
                  </a:solidFill>
                  <a:cs typeface="Arial" panose="020B0604020202020204" pitchFamily="34" charset="0"/>
                </a:endParaRPr>
              </a:p>
            </p:txBody>
          </p:sp>
        </p:grpSp>
        <p:sp>
          <p:nvSpPr>
            <p:cNvPr id="213" name="Ellipse 212"/>
            <p:cNvSpPr/>
            <p:nvPr/>
          </p:nvSpPr>
          <p:spPr>
            <a:xfrm>
              <a:off x="5956672" y="338473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4</a:t>
              </a:r>
            </a:p>
          </p:txBody>
        </p:sp>
        <p:sp>
          <p:nvSpPr>
            <p:cNvPr id="214" name="Ellipse 213"/>
            <p:cNvSpPr/>
            <p:nvPr/>
          </p:nvSpPr>
          <p:spPr>
            <a:xfrm>
              <a:off x="3352318" y="333810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3</a:t>
              </a:r>
            </a:p>
          </p:txBody>
        </p:sp>
        <p:sp>
          <p:nvSpPr>
            <p:cNvPr id="215" name="Ellipse 214"/>
            <p:cNvSpPr/>
            <p:nvPr/>
          </p:nvSpPr>
          <p:spPr>
            <a:xfrm>
              <a:off x="1491478" y="4131589"/>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216" name="Ellipse 215"/>
            <p:cNvSpPr/>
            <p:nvPr/>
          </p:nvSpPr>
          <p:spPr>
            <a:xfrm>
              <a:off x="342291" y="359327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grpSp>
          <p:nvGrpSpPr>
            <p:cNvPr id="218" name="Gruppieren 217"/>
            <p:cNvGrpSpPr/>
            <p:nvPr/>
          </p:nvGrpSpPr>
          <p:grpSpPr>
            <a:xfrm>
              <a:off x="7245542" y="3341721"/>
              <a:ext cx="383805" cy="292389"/>
              <a:chOff x="299484" y="7601199"/>
              <a:chExt cx="383805" cy="292387"/>
            </a:xfrm>
          </p:grpSpPr>
          <p:sp>
            <p:nvSpPr>
              <p:cNvPr id="221" name="Ellipse 220"/>
              <p:cNvSpPr/>
              <p:nvPr/>
            </p:nvSpPr>
            <p:spPr>
              <a:xfrm>
                <a:off x="361994" y="7608070"/>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222" name="Textfeld 221"/>
              <p:cNvSpPr txBox="1"/>
              <p:nvPr/>
            </p:nvSpPr>
            <p:spPr>
              <a:xfrm>
                <a:off x="299484" y="7601199"/>
                <a:ext cx="383805" cy="292387"/>
              </a:xfrm>
              <a:prstGeom prst="rect">
                <a:avLst/>
              </a:prstGeom>
              <a:noFill/>
            </p:spPr>
            <p:txBody>
              <a:bodyPr wrap="square" rtlCol="0">
                <a:spAutoFit/>
              </a:bodyPr>
              <a:lstStyle/>
              <a:p>
                <a:pPr defTabSz="914400" fontAlgn="base">
                  <a:spcBef>
                    <a:spcPct val="0"/>
                  </a:spcBef>
                  <a:spcAft>
                    <a:spcPct val="0"/>
                  </a:spcAft>
                </a:pPr>
                <a:r>
                  <a:rPr lang="de-DE" sz="1300" b="1" dirty="0">
                    <a:solidFill>
                      <a:srgbClr val="FFFFFF"/>
                    </a:solidFill>
                    <a:cs typeface="Arial" panose="020B0604020202020204" pitchFamily="34" charset="0"/>
                  </a:rPr>
                  <a:t>10</a:t>
                </a:r>
              </a:p>
            </p:txBody>
          </p:sp>
        </p:grpSp>
        <p:cxnSp>
          <p:nvCxnSpPr>
            <p:cNvPr id="219" name="Gerade Verbindung mit Pfeil 218"/>
            <p:cNvCxnSpPr/>
            <p:nvPr/>
          </p:nvCxnSpPr>
          <p:spPr>
            <a:xfrm flipH="1">
              <a:off x="7530064" y="2772519"/>
              <a:ext cx="281865" cy="466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0" name="Ellipse 219"/>
            <p:cNvSpPr/>
            <p:nvPr/>
          </p:nvSpPr>
          <p:spPr>
            <a:xfrm>
              <a:off x="7290916" y="425805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7</a:t>
              </a:r>
            </a:p>
          </p:txBody>
        </p:sp>
      </p:grpSp>
      <p:sp>
        <p:nvSpPr>
          <p:cNvPr id="90" name="Textfeld 89"/>
          <p:cNvSpPr txBox="1"/>
          <p:nvPr/>
        </p:nvSpPr>
        <p:spPr>
          <a:xfrm>
            <a:off x="817816" y="4892337"/>
            <a:ext cx="1459208" cy="307777"/>
          </a:xfrm>
          <a:prstGeom prst="rect">
            <a:avLst/>
          </a:prstGeom>
          <a:noFill/>
        </p:spPr>
        <p:txBody>
          <a:bodyPr wrap="square" rtlCol="0">
            <a:spAutoFit/>
          </a:bodyPr>
          <a:lstStyle/>
          <a:p>
            <a:r>
              <a:rPr lang="ru-RU" altLang="ru-RU" sz="1400" b="1" dirty="0">
                <a:solidFill>
                  <a:srgbClr val="000000"/>
                </a:solidFill>
                <a:latin typeface="Arial" panose="020B0604020202020204" pitchFamily="34" charset="0"/>
              </a:rPr>
              <a:t>Аспирация</a:t>
            </a:r>
            <a:endParaRPr lang="en-US" altLang="ru-RU" sz="900" b="1" dirty="0">
              <a:solidFill>
                <a:srgbClr val="000000"/>
              </a:solidFill>
              <a:latin typeface="Arial" panose="020B0604020202020204" pitchFamily="34" charset="0"/>
            </a:endParaRPr>
          </a:p>
        </p:txBody>
      </p:sp>
      <p:sp>
        <p:nvSpPr>
          <p:cNvPr id="93" name="Ellipse 92"/>
          <p:cNvSpPr/>
          <p:nvPr/>
        </p:nvSpPr>
        <p:spPr>
          <a:xfrm>
            <a:off x="535149" y="595587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3</a:t>
            </a:r>
          </a:p>
        </p:txBody>
      </p:sp>
      <p:sp>
        <p:nvSpPr>
          <p:cNvPr id="94" name="Ellipse 93"/>
          <p:cNvSpPr/>
          <p:nvPr/>
        </p:nvSpPr>
        <p:spPr>
          <a:xfrm>
            <a:off x="535750" y="5297546"/>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95" name="Ellipse 94"/>
          <p:cNvSpPr/>
          <p:nvPr/>
        </p:nvSpPr>
        <p:spPr>
          <a:xfrm>
            <a:off x="540445" y="4923114"/>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96" name="Textfeld 95"/>
          <p:cNvSpPr txBox="1"/>
          <p:nvPr/>
        </p:nvSpPr>
        <p:spPr>
          <a:xfrm>
            <a:off x="795123" y="5229950"/>
            <a:ext cx="1917321" cy="738664"/>
          </a:xfrm>
          <a:prstGeom prst="rect">
            <a:avLst/>
          </a:prstGeom>
          <a:noFill/>
        </p:spPr>
        <p:txBody>
          <a:bodyPr wrap="square" rtlCol="0">
            <a:spAutoFit/>
          </a:bodyPr>
          <a:lstStyle/>
          <a:p>
            <a:r>
              <a:rPr lang="ru-RU" altLang="ru-RU" sz="1400" b="1" dirty="0">
                <a:solidFill>
                  <a:srgbClr val="000000"/>
                </a:solidFill>
                <a:latin typeface="Arial" panose="020B0604020202020204" pitchFamily="34" charset="0"/>
              </a:rPr>
              <a:t>Регулируемая по высоте задняя стенка</a:t>
            </a:r>
            <a:endParaRPr lang="en-US" altLang="ru-RU" sz="900" b="1" dirty="0">
              <a:solidFill>
                <a:srgbClr val="000000"/>
              </a:solidFill>
              <a:latin typeface="Arial" panose="020B0604020202020204" pitchFamily="34" charset="0"/>
            </a:endParaRPr>
          </a:p>
        </p:txBody>
      </p:sp>
      <p:sp>
        <p:nvSpPr>
          <p:cNvPr id="97" name="Textfeld 96"/>
          <p:cNvSpPr txBox="1"/>
          <p:nvPr/>
        </p:nvSpPr>
        <p:spPr>
          <a:xfrm>
            <a:off x="796480" y="5898381"/>
            <a:ext cx="1800200" cy="738664"/>
          </a:xfrm>
          <a:prstGeom prst="rect">
            <a:avLst/>
          </a:prstGeom>
          <a:noFill/>
        </p:spPr>
        <p:txBody>
          <a:bodyPr wrap="square" rtlCol="0">
            <a:spAutoFit/>
          </a:bodyPr>
          <a:lstStyle/>
          <a:p>
            <a:r>
              <a:rPr lang="ru-RU" altLang="ru-RU" sz="1400" b="1" dirty="0">
                <a:solidFill>
                  <a:srgbClr val="000000"/>
                </a:solidFill>
                <a:latin typeface="Arial" panose="020B0604020202020204" pitchFamily="34" charset="0"/>
              </a:rPr>
              <a:t>Корпус из материала </a:t>
            </a:r>
            <a:r>
              <a:rPr lang="ru-RU" altLang="ru-RU" sz="1400" b="1" dirty="0" smtClean="0">
                <a:solidFill>
                  <a:srgbClr val="000000"/>
                </a:solidFill>
                <a:latin typeface="Arial" panose="020B0604020202020204" pitchFamily="34" charset="0"/>
              </a:rPr>
              <a:t>«</a:t>
            </a:r>
            <a:r>
              <a:rPr lang="en-US" altLang="ru-RU" sz="1400" b="1" dirty="0" smtClean="0">
                <a:solidFill>
                  <a:srgbClr val="000000"/>
                </a:solidFill>
                <a:latin typeface="Arial" panose="020B0604020202020204" pitchFamily="34" charset="0"/>
              </a:rPr>
              <a:t>multiplex</a:t>
            </a:r>
            <a:r>
              <a:rPr lang="ru-RU" altLang="ru-RU" sz="1400" b="1" dirty="0">
                <a:solidFill>
                  <a:srgbClr val="000000"/>
                </a:solidFill>
                <a:latin typeface="Arial" panose="020B0604020202020204" pitchFamily="34" charset="0"/>
              </a:rPr>
              <a:t>»</a:t>
            </a:r>
            <a:endParaRPr lang="en-US" altLang="ru-RU" sz="1400" b="1" dirty="0">
              <a:solidFill>
                <a:srgbClr val="000000"/>
              </a:solidFill>
              <a:latin typeface="Arial" panose="020B0604020202020204" pitchFamily="34" charset="0"/>
            </a:endParaRPr>
          </a:p>
        </p:txBody>
      </p:sp>
      <p:sp>
        <p:nvSpPr>
          <p:cNvPr id="98" name="Textfeld 97"/>
          <p:cNvSpPr txBox="1"/>
          <p:nvPr/>
        </p:nvSpPr>
        <p:spPr>
          <a:xfrm>
            <a:off x="777156" y="6550059"/>
            <a:ext cx="2315662" cy="523172"/>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r>
              <a:rPr lang="ru-RU" altLang="ru-RU" dirty="0">
                <a:solidFill>
                  <a:srgbClr val="000000"/>
                </a:solidFill>
              </a:rPr>
              <a:t>Вибрационное сито</a:t>
            </a:r>
            <a:r>
              <a:rPr lang="en-US" altLang="ru-RU" dirty="0">
                <a:solidFill>
                  <a:srgbClr val="000000"/>
                </a:solidFill>
              </a:rPr>
              <a:t>, </a:t>
            </a:r>
            <a:r>
              <a:rPr lang="ru-RU" altLang="ru-RU" dirty="0">
                <a:solidFill>
                  <a:srgbClr val="000000"/>
                </a:solidFill>
              </a:rPr>
              <a:t>закрепленное на раме</a:t>
            </a:r>
            <a:endParaRPr lang="en-US" altLang="ru-RU" dirty="0">
              <a:solidFill>
                <a:srgbClr val="000000"/>
              </a:solidFill>
            </a:endParaRPr>
          </a:p>
        </p:txBody>
      </p:sp>
      <p:sp>
        <p:nvSpPr>
          <p:cNvPr id="99" name="Ellipse 98"/>
          <p:cNvSpPr/>
          <p:nvPr/>
        </p:nvSpPr>
        <p:spPr>
          <a:xfrm>
            <a:off x="2906438" y="492842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5</a:t>
            </a:r>
          </a:p>
        </p:txBody>
      </p:sp>
      <p:sp>
        <p:nvSpPr>
          <p:cNvPr id="100" name="Ellipse 99"/>
          <p:cNvSpPr/>
          <p:nvPr/>
        </p:nvSpPr>
        <p:spPr>
          <a:xfrm>
            <a:off x="2913177" y="5375224"/>
            <a:ext cx="254124" cy="24715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6</a:t>
            </a:r>
          </a:p>
        </p:txBody>
      </p:sp>
      <p:sp>
        <p:nvSpPr>
          <p:cNvPr id="101" name="Textfeld 100"/>
          <p:cNvSpPr txBox="1"/>
          <p:nvPr/>
        </p:nvSpPr>
        <p:spPr>
          <a:xfrm>
            <a:off x="3209450" y="4864723"/>
            <a:ext cx="2088232" cy="523172"/>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r>
              <a:rPr lang="en-US" altLang="ru-RU" dirty="0">
                <a:solidFill>
                  <a:srgbClr val="000000"/>
                </a:solidFill>
              </a:rPr>
              <a:t>“</a:t>
            </a:r>
            <a:r>
              <a:rPr lang="ru-RU" altLang="ru-RU" dirty="0">
                <a:solidFill>
                  <a:srgbClr val="000000"/>
                </a:solidFill>
              </a:rPr>
              <a:t>Утопленное</a:t>
            </a:r>
            <a:r>
              <a:rPr lang="en-US" altLang="ru-RU" dirty="0">
                <a:solidFill>
                  <a:srgbClr val="000000"/>
                </a:solidFill>
              </a:rPr>
              <a:t>”</a:t>
            </a:r>
            <a:r>
              <a:rPr lang="ru-RU" altLang="ru-RU" dirty="0">
                <a:solidFill>
                  <a:srgbClr val="000000"/>
                </a:solidFill>
              </a:rPr>
              <a:t> вибрационное сито</a:t>
            </a:r>
            <a:endParaRPr lang="en-US" altLang="ru-RU" dirty="0">
              <a:solidFill>
                <a:srgbClr val="000000"/>
              </a:solidFill>
            </a:endParaRPr>
          </a:p>
        </p:txBody>
      </p:sp>
      <p:sp>
        <p:nvSpPr>
          <p:cNvPr id="102" name="Textfeld 101"/>
          <p:cNvSpPr txBox="1"/>
          <p:nvPr/>
        </p:nvSpPr>
        <p:spPr>
          <a:xfrm>
            <a:off x="3205519" y="5332248"/>
            <a:ext cx="2161144" cy="738615"/>
          </a:xfrm>
          <a:prstGeom prst="rect">
            <a:avLst/>
          </a:prstGeom>
          <a:noFill/>
        </p:spPr>
        <p:txBody>
          <a:bodyPr wrap="square" lIns="91392" tIns="45696" rIns="91392" bIns="45696" rtlCol="0">
            <a:spAutoFit/>
          </a:bodyPr>
          <a:lstStyle>
            <a:defPPr>
              <a:defRPr lang="de-DE"/>
            </a:defPPr>
            <a:lvl1pPr>
              <a:defRPr sz="1400" b="1">
                <a:latin typeface="Arial" panose="020B0604020202020204" pitchFamily="34" charset="0"/>
                <a:cs typeface="Arial" panose="020B0604020202020204" pitchFamily="34" charset="0"/>
              </a:defRPr>
            </a:lvl1pPr>
          </a:lstStyle>
          <a:p>
            <a:r>
              <a:rPr lang="ru-RU" altLang="ru-RU" dirty="0">
                <a:solidFill>
                  <a:srgbClr val="000000"/>
                </a:solidFill>
              </a:rPr>
              <a:t>Сито для предварительного разобщения стружки</a:t>
            </a:r>
            <a:endParaRPr lang="en-US" altLang="ru-RU" dirty="0">
              <a:solidFill>
                <a:srgbClr val="000000"/>
              </a:solidFill>
            </a:endParaRPr>
          </a:p>
        </p:txBody>
      </p:sp>
      <p:sp>
        <p:nvSpPr>
          <p:cNvPr id="103" name="Ellipse 102"/>
          <p:cNvSpPr/>
          <p:nvPr/>
        </p:nvSpPr>
        <p:spPr>
          <a:xfrm>
            <a:off x="540445" y="6591387"/>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4</a:t>
            </a:r>
          </a:p>
        </p:txBody>
      </p:sp>
      <p:grpSp>
        <p:nvGrpSpPr>
          <p:cNvPr id="104" name="Gruppieren 103"/>
          <p:cNvGrpSpPr/>
          <p:nvPr/>
        </p:nvGrpSpPr>
        <p:grpSpPr>
          <a:xfrm>
            <a:off x="5414696" y="6162656"/>
            <a:ext cx="383805" cy="292388"/>
            <a:chOff x="2834445" y="5427156"/>
            <a:chExt cx="383805" cy="292389"/>
          </a:xfrm>
        </p:grpSpPr>
        <p:sp>
          <p:nvSpPr>
            <p:cNvPr id="105" name="Ellipse 104"/>
            <p:cNvSpPr/>
            <p:nvPr/>
          </p:nvSpPr>
          <p:spPr>
            <a:xfrm>
              <a:off x="2889521" y="5440495"/>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106" name="Textfeld 105"/>
            <p:cNvSpPr txBox="1"/>
            <p:nvPr/>
          </p:nvSpPr>
          <p:spPr>
            <a:xfrm>
              <a:off x="2834445" y="5427156"/>
              <a:ext cx="383805" cy="292389"/>
            </a:xfrm>
            <a:prstGeom prst="rect">
              <a:avLst/>
            </a:prstGeom>
            <a:noFill/>
          </p:spPr>
          <p:txBody>
            <a:bodyPr wrap="square" rtlCol="0">
              <a:spAutoFit/>
            </a:bodyPr>
            <a:lstStyle/>
            <a:p>
              <a:pPr defTabSz="914400" fontAlgn="base">
                <a:spcBef>
                  <a:spcPct val="0"/>
                </a:spcBef>
                <a:spcAft>
                  <a:spcPct val="0"/>
                </a:spcAft>
              </a:pPr>
              <a:r>
                <a:rPr lang="de-DE" sz="1300" b="1" dirty="0">
                  <a:solidFill>
                    <a:srgbClr val="FFFFFF"/>
                  </a:solidFill>
                  <a:cs typeface="Arial" panose="020B0604020202020204" pitchFamily="34" charset="0"/>
                </a:rPr>
                <a:t>10</a:t>
              </a:r>
            </a:p>
          </p:txBody>
        </p:sp>
      </p:grpSp>
      <p:sp>
        <p:nvSpPr>
          <p:cNvPr id="107" name="Textfeld 106"/>
          <p:cNvSpPr txBox="1"/>
          <p:nvPr/>
        </p:nvSpPr>
        <p:spPr>
          <a:xfrm>
            <a:off x="8265120" y="5600177"/>
            <a:ext cx="2283446" cy="738615"/>
          </a:xfrm>
          <a:prstGeom prst="rect">
            <a:avLst/>
          </a:prstGeom>
          <a:noFill/>
        </p:spPr>
        <p:txBody>
          <a:bodyPr wrap="square" lIns="91392" tIns="45696" rIns="91392" bIns="45696" rtlCol="0">
            <a:spAutoFit/>
          </a:bodyPr>
          <a:lstStyle/>
          <a:p>
            <a:r>
              <a:rPr lang="ru-RU" altLang="ru-RU" sz="1400" b="1" dirty="0">
                <a:solidFill>
                  <a:srgbClr val="000000"/>
                </a:solidFill>
                <a:latin typeface="Arial" panose="020B0604020202020204" pitchFamily="34" charset="0"/>
              </a:rPr>
              <a:t>Распределительные сита для воздушного потока</a:t>
            </a:r>
            <a:endParaRPr lang="en-US" altLang="ru-RU" sz="1400" b="1" dirty="0">
              <a:solidFill>
                <a:srgbClr val="000000"/>
              </a:solidFill>
              <a:latin typeface="Arial" panose="020B0604020202020204" pitchFamily="34" charset="0"/>
            </a:endParaRPr>
          </a:p>
        </p:txBody>
      </p:sp>
      <p:grpSp>
        <p:nvGrpSpPr>
          <p:cNvPr id="108" name="Gruppieren 107"/>
          <p:cNvGrpSpPr/>
          <p:nvPr/>
        </p:nvGrpSpPr>
        <p:grpSpPr>
          <a:xfrm>
            <a:off x="7951120" y="4886901"/>
            <a:ext cx="383805" cy="292388"/>
            <a:chOff x="2834445" y="5293871"/>
            <a:chExt cx="383805" cy="292389"/>
          </a:xfrm>
        </p:grpSpPr>
        <p:sp>
          <p:nvSpPr>
            <p:cNvPr id="109" name="Ellipse 108"/>
            <p:cNvSpPr/>
            <p:nvPr/>
          </p:nvSpPr>
          <p:spPr>
            <a:xfrm>
              <a:off x="2889521" y="5309540"/>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110" name="Textfeld 109"/>
            <p:cNvSpPr txBox="1"/>
            <p:nvPr/>
          </p:nvSpPr>
          <p:spPr>
            <a:xfrm>
              <a:off x="2834445" y="5293871"/>
              <a:ext cx="383805" cy="292389"/>
            </a:xfrm>
            <a:prstGeom prst="rect">
              <a:avLst/>
            </a:prstGeom>
            <a:noFill/>
          </p:spPr>
          <p:txBody>
            <a:bodyPr wrap="square" rtlCol="0">
              <a:spAutoFit/>
            </a:bodyPr>
            <a:lstStyle/>
            <a:p>
              <a:pPr defTabSz="914400" fontAlgn="base">
                <a:spcBef>
                  <a:spcPct val="0"/>
                </a:spcBef>
                <a:spcAft>
                  <a:spcPct val="0"/>
                </a:spcAft>
              </a:pPr>
              <a:r>
                <a:rPr lang="de-DE" sz="1300" b="1" dirty="0">
                  <a:solidFill>
                    <a:srgbClr val="FFFFFF"/>
                  </a:solidFill>
                  <a:cs typeface="Arial" panose="020B0604020202020204" pitchFamily="34" charset="0"/>
                </a:rPr>
                <a:t>11</a:t>
              </a:r>
            </a:p>
          </p:txBody>
        </p:sp>
      </p:grpSp>
      <p:grpSp>
        <p:nvGrpSpPr>
          <p:cNvPr id="111" name="Gruppieren 110"/>
          <p:cNvGrpSpPr/>
          <p:nvPr/>
        </p:nvGrpSpPr>
        <p:grpSpPr>
          <a:xfrm>
            <a:off x="7933947" y="5643808"/>
            <a:ext cx="383805" cy="292388"/>
            <a:chOff x="695933" y="6735027"/>
            <a:chExt cx="383805" cy="292387"/>
          </a:xfrm>
        </p:grpSpPr>
        <p:sp>
          <p:nvSpPr>
            <p:cNvPr id="112" name="Ellipse 111"/>
            <p:cNvSpPr/>
            <p:nvPr/>
          </p:nvSpPr>
          <p:spPr>
            <a:xfrm>
              <a:off x="759390" y="6749124"/>
              <a:ext cx="254124" cy="2718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300" b="1" dirty="0">
                <a:solidFill>
                  <a:srgbClr val="FFFFFF"/>
                </a:solidFill>
              </a:endParaRPr>
            </a:p>
          </p:txBody>
        </p:sp>
        <p:sp>
          <p:nvSpPr>
            <p:cNvPr id="113" name="Textfeld 112"/>
            <p:cNvSpPr txBox="1"/>
            <p:nvPr/>
          </p:nvSpPr>
          <p:spPr>
            <a:xfrm>
              <a:off x="695933" y="6735027"/>
              <a:ext cx="383805" cy="292387"/>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12</a:t>
              </a:r>
              <a:endParaRPr lang="de-DE" sz="1300" b="1" dirty="0">
                <a:solidFill>
                  <a:srgbClr val="FFFFFF"/>
                </a:solidFill>
                <a:cs typeface="Arial" panose="020B0604020202020204" pitchFamily="34" charset="0"/>
              </a:endParaRPr>
            </a:p>
          </p:txBody>
        </p:sp>
      </p:grpSp>
      <p:sp>
        <p:nvSpPr>
          <p:cNvPr id="114" name="Textfeld 113"/>
          <p:cNvSpPr txBox="1"/>
          <p:nvPr/>
        </p:nvSpPr>
        <p:spPr>
          <a:xfrm>
            <a:off x="8260320" y="6314913"/>
            <a:ext cx="2433080" cy="523172"/>
          </a:xfrm>
          <a:prstGeom prst="rect">
            <a:avLst/>
          </a:prstGeom>
          <a:noFill/>
        </p:spPr>
        <p:txBody>
          <a:bodyPr wrap="square" lIns="91392" tIns="45696" rIns="91392" bIns="45696" rtlCol="0">
            <a:spAutoFit/>
          </a:bodyPr>
          <a:lstStyle/>
          <a:p>
            <a:r>
              <a:rPr lang="ru-RU" altLang="ru-RU" sz="1400" b="1" dirty="0">
                <a:solidFill>
                  <a:srgbClr val="000000"/>
                </a:solidFill>
                <a:latin typeface="Arial" panose="020B0604020202020204" pitchFamily="34" charset="0"/>
              </a:rPr>
              <a:t>Радиальный воздушный </a:t>
            </a:r>
            <a:r>
              <a:rPr lang="ru-RU" altLang="ru-RU" sz="1400" b="1" dirty="0" smtClean="0">
                <a:solidFill>
                  <a:srgbClr val="000000"/>
                </a:solidFill>
                <a:latin typeface="Arial" panose="020B0604020202020204" pitchFamily="34" charset="0"/>
              </a:rPr>
              <a:t>вентилятор</a:t>
            </a:r>
            <a:endParaRPr lang="en-US" altLang="ru-RU" sz="1400" b="1" dirty="0">
              <a:solidFill>
                <a:srgbClr val="000000"/>
              </a:solidFill>
              <a:latin typeface="Arial" panose="020B0604020202020204" pitchFamily="34" charset="0"/>
            </a:endParaRPr>
          </a:p>
        </p:txBody>
      </p:sp>
      <p:sp>
        <p:nvSpPr>
          <p:cNvPr id="115" name="Textfeld 114"/>
          <p:cNvSpPr txBox="1"/>
          <p:nvPr/>
        </p:nvSpPr>
        <p:spPr>
          <a:xfrm>
            <a:off x="8266425" y="4842975"/>
            <a:ext cx="2426975" cy="738615"/>
          </a:xfrm>
          <a:prstGeom prst="rect">
            <a:avLst/>
          </a:prstGeom>
          <a:noFill/>
        </p:spPr>
        <p:txBody>
          <a:bodyPr wrap="square" lIns="91392" tIns="45696" rIns="91392" bIns="45696" rtlCol="0">
            <a:spAutoFit/>
          </a:bodyPr>
          <a:lstStyle/>
          <a:p>
            <a:r>
              <a:rPr lang="ru-RU" altLang="ru-RU" sz="1400" b="1" dirty="0">
                <a:solidFill>
                  <a:srgbClr val="000000"/>
                </a:solidFill>
                <a:latin typeface="Arial" panose="020B0604020202020204" pitchFamily="34" charset="0"/>
                <a:cs typeface="Arial" panose="020B0604020202020204" pitchFamily="34" charset="0"/>
              </a:rPr>
              <a:t>Регистр с регулировкой по горизонтали и вертикали</a:t>
            </a:r>
            <a:endParaRPr lang="en-US" altLang="ru-RU" sz="1400" b="1" dirty="0">
              <a:solidFill>
                <a:srgbClr val="000000"/>
              </a:solidFill>
              <a:latin typeface="Arial" panose="020B0604020202020204" pitchFamily="34" charset="0"/>
              <a:cs typeface="Arial" panose="020B0604020202020204" pitchFamily="34" charset="0"/>
            </a:endParaRPr>
          </a:p>
        </p:txBody>
      </p:sp>
      <p:sp>
        <p:nvSpPr>
          <p:cNvPr id="116" name="Textfeld 115"/>
          <p:cNvSpPr txBox="1"/>
          <p:nvPr/>
        </p:nvSpPr>
        <p:spPr>
          <a:xfrm>
            <a:off x="5721366" y="6085736"/>
            <a:ext cx="2329394" cy="738615"/>
          </a:xfrm>
          <a:prstGeom prst="rect">
            <a:avLst/>
          </a:prstGeom>
          <a:noFill/>
        </p:spPr>
        <p:txBody>
          <a:bodyPr wrap="square" lIns="91392" tIns="45696" rIns="91392" bIns="45696" rtlCol="0">
            <a:spAutoFit/>
          </a:bodyPr>
          <a:lstStyle/>
          <a:p>
            <a:pPr defTabSz="914400" fontAlgn="base">
              <a:spcBef>
                <a:spcPct val="0"/>
              </a:spcBef>
              <a:spcAft>
                <a:spcPct val="0"/>
              </a:spcAft>
            </a:pPr>
            <a:r>
              <a:rPr lang="ru-RU" sz="1400" b="1" dirty="0" smtClean="0">
                <a:solidFill>
                  <a:srgbClr val="000000"/>
                </a:solidFill>
                <a:cs typeface="Arial" panose="020B0604020202020204" pitchFamily="34" charset="0"/>
              </a:rPr>
              <a:t>Пластины для направления воздушного потока</a:t>
            </a:r>
            <a:endParaRPr lang="de-DE" sz="1400" b="1" dirty="0">
              <a:solidFill>
                <a:srgbClr val="000000"/>
              </a:solidFill>
              <a:cs typeface="Arial" panose="020B0604020202020204" pitchFamily="34" charset="0"/>
            </a:endParaRPr>
          </a:p>
        </p:txBody>
      </p:sp>
      <p:sp>
        <p:nvSpPr>
          <p:cNvPr id="119" name="Ellipse 118"/>
          <p:cNvSpPr/>
          <p:nvPr/>
        </p:nvSpPr>
        <p:spPr>
          <a:xfrm>
            <a:off x="2930542" y="616442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7</a:t>
            </a:r>
          </a:p>
        </p:txBody>
      </p:sp>
      <p:sp>
        <p:nvSpPr>
          <p:cNvPr id="2" name="Textplatzhalter 1"/>
          <p:cNvSpPr>
            <a:spLocks noGrp="1"/>
          </p:cNvSpPr>
          <p:nvPr>
            <p:ph type="body" sz="quarter" idx="13"/>
          </p:nvPr>
        </p:nvSpPr>
        <p:spPr/>
        <p:txBody>
          <a:bodyPr/>
          <a:lstStyle/>
          <a:p>
            <a:endParaRPr lang="de-DE"/>
          </a:p>
        </p:txBody>
      </p:sp>
      <p:sp>
        <p:nvSpPr>
          <p:cNvPr id="117" name="Textfeld 116"/>
          <p:cNvSpPr txBox="1"/>
          <p:nvPr/>
        </p:nvSpPr>
        <p:spPr>
          <a:xfrm>
            <a:off x="7932563" y="6313788"/>
            <a:ext cx="383805" cy="292388"/>
          </a:xfrm>
          <a:prstGeom prst="rect">
            <a:avLst/>
          </a:prstGeom>
          <a:noFill/>
        </p:spPr>
        <p:txBody>
          <a:bodyPr wrap="square" rtlCol="0">
            <a:spAutoFit/>
          </a:bodyPr>
          <a:lstStyle/>
          <a:p>
            <a:pPr defTabSz="914400" fontAlgn="base">
              <a:spcBef>
                <a:spcPct val="0"/>
              </a:spcBef>
              <a:spcAft>
                <a:spcPct val="0"/>
              </a:spcAft>
            </a:pPr>
            <a:r>
              <a:rPr lang="de-DE" sz="1300" b="1" dirty="0" smtClean="0">
                <a:solidFill>
                  <a:srgbClr val="FFFFFF"/>
                </a:solidFill>
                <a:cs typeface="Arial" panose="020B0604020202020204" pitchFamily="34" charset="0"/>
              </a:rPr>
              <a:t>13</a:t>
            </a:r>
            <a:endParaRPr lang="de-DE" sz="1300" b="1" dirty="0">
              <a:solidFill>
                <a:srgbClr val="FFFFFF"/>
              </a:solidFill>
              <a:cs typeface="Arial" panose="020B0604020202020204" pitchFamily="34" charset="0"/>
            </a:endParaRPr>
          </a:p>
        </p:txBody>
      </p:sp>
    </p:spTree>
    <p:extLst>
      <p:ext uri="{BB962C8B-B14F-4D97-AF65-F5344CB8AC3E}">
        <p14:creationId xmlns:p14="http://schemas.microsoft.com/office/powerpoint/2010/main" val="4292322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p:cNvSpPr>
            <a:spLocks noGrp="1" noChangeArrowheads="1"/>
          </p:cNvSpPr>
          <p:nvPr>
            <p:ph type="title"/>
          </p:nvPr>
        </p:nvSpPr>
        <p:spPr/>
        <p:txBody>
          <a:bodyPr>
            <a:normAutofit/>
          </a:bodyPr>
          <a:lstStyle/>
          <a:p>
            <a:pPr eaLnBrk="1" hangingPunct="1"/>
            <a:r>
              <a:rPr lang="ru-RU" dirty="0" smtClean="0"/>
              <a:t>Структура группы предприятий</a:t>
            </a:r>
            <a:endParaRPr lang="de-DE" dirty="0" smtClean="0"/>
          </a:p>
        </p:txBody>
      </p:sp>
      <p:sp>
        <p:nvSpPr>
          <p:cNvPr id="3" name="Textplatzhalter 2"/>
          <p:cNvSpPr>
            <a:spLocks noGrp="1"/>
          </p:cNvSpPr>
          <p:nvPr>
            <p:ph type="body" sz="quarter" idx="13"/>
          </p:nvPr>
        </p:nvSpPr>
        <p:spPr/>
        <p:txBody>
          <a:bodyPr/>
          <a:lstStyle/>
          <a:p>
            <a:endParaRPr lang="de-DE"/>
          </a:p>
        </p:txBody>
      </p:sp>
      <p:pic>
        <p:nvPicPr>
          <p:cNvPr id="53" name="Grafik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45" y="1800418"/>
            <a:ext cx="9210566" cy="4733366"/>
          </a:xfrm>
          <a:prstGeom prst="rect">
            <a:avLst/>
          </a:prstGeom>
        </p:spPr>
      </p:pic>
      <p:sp>
        <p:nvSpPr>
          <p:cNvPr id="62" name="Textfeld 61"/>
          <p:cNvSpPr txBox="1"/>
          <p:nvPr/>
        </p:nvSpPr>
        <p:spPr>
          <a:xfrm>
            <a:off x="1976804" y="2967928"/>
            <a:ext cx="242482" cy="215399"/>
          </a:xfrm>
          <a:prstGeom prst="rect">
            <a:avLst/>
          </a:prstGeom>
          <a:noFill/>
        </p:spPr>
        <p:txBody>
          <a:bodyPr wrap="none" rtlCol="0">
            <a:spAutoFit/>
          </a:bodyPr>
          <a:lstStyle/>
          <a:p>
            <a:pPr eaLnBrk="0" hangingPunct="0"/>
            <a:r>
              <a:rPr lang="de-DE" sz="800" b="1" dirty="0">
                <a:solidFill>
                  <a:srgbClr val="000000"/>
                </a:solidFill>
                <a:latin typeface="Arial" pitchFamily="34" charset="0"/>
                <a:cs typeface="+mn-cs"/>
              </a:rPr>
              <a:t>3</a:t>
            </a:r>
          </a:p>
        </p:txBody>
      </p:sp>
      <p:sp>
        <p:nvSpPr>
          <p:cNvPr id="63" name="Textfeld 62"/>
          <p:cNvSpPr txBox="1"/>
          <p:nvPr/>
        </p:nvSpPr>
        <p:spPr>
          <a:xfrm>
            <a:off x="4691853" y="2736735"/>
            <a:ext cx="242590" cy="215354"/>
          </a:xfrm>
          <a:prstGeom prst="rect">
            <a:avLst/>
          </a:prstGeom>
          <a:noFill/>
        </p:spPr>
        <p:txBody>
          <a:bodyPr wrap="none" rtlCol="0">
            <a:spAutoFit/>
          </a:bodyPr>
          <a:lstStyle/>
          <a:p>
            <a:pPr eaLnBrk="0" hangingPunct="0"/>
            <a:r>
              <a:rPr lang="de-DE" sz="800" b="1" dirty="0" smtClean="0">
                <a:solidFill>
                  <a:srgbClr val="000000"/>
                </a:solidFill>
                <a:latin typeface="Arial" pitchFamily="34" charset="0"/>
                <a:cs typeface="+mn-cs"/>
              </a:rPr>
              <a:t>4</a:t>
            </a:r>
            <a:endParaRPr lang="de-DE" sz="800" b="1" dirty="0">
              <a:solidFill>
                <a:srgbClr val="000000"/>
              </a:solidFill>
              <a:latin typeface="Arial" pitchFamily="34" charset="0"/>
              <a:cs typeface="+mn-cs"/>
            </a:endParaRPr>
          </a:p>
        </p:txBody>
      </p:sp>
      <p:sp>
        <p:nvSpPr>
          <p:cNvPr id="64" name="Textfeld 63"/>
          <p:cNvSpPr txBox="1"/>
          <p:nvPr/>
        </p:nvSpPr>
        <p:spPr>
          <a:xfrm>
            <a:off x="7635457" y="3325497"/>
            <a:ext cx="242590" cy="215354"/>
          </a:xfrm>
          <a:prstGeom prst="rect">
            <a:avLst/>
          </a:prstGeom>
          <a:noFill/>
        </p:spPr>
        <p:txBody>
          <a:bodyPr wrap="none" rtlCol="0">
            <a:spAutoFit/>
          </a:bodyPr>
          <a:lstStyle/>
          <a:p>
            <a:pPr eaLnBrk="0" hangingPunct="0"/>
            <a:r>
              <a:rPr lang="de-DE" sz="800" b="1" dirty="0" smtClean="0">
                <a:solidFill>
                  <a:srgbClr val="000000"/>
                </a:solidFill>
                <a:latin typeface="Arial" pitchFamily="34" charset="0"/>
                <a:cs typeface="+mn-cs"/>
              </a:rPr>
              <a:t>5</a:t>
            </a:r>
            <a:endParaRPr lang="de-DE" sz="800" b="1" dirty="0">
              <a:solidFill>
                <a:srgbClr val="000000"/>
              </a:solidFill>
              <a:latin typeface="Arial" pitchFamily="34" charset="0"/>
              <a:cs typeface="+mn-cs"/>
            </a:endParaRPr>
          </a:p>
        </p:txBody>
      </p:sp>
      <p:sp>
        <p:nvSpPr>
          <p:cNvPr id="65" name="Textfeld 64"/>
          <p:cNvSpPr txBox="1"/>
          <p:nvPr/>
        </p:nvSpPr>
        <p:spPr>
          <a:xfrm>
            <a:off x="2946273" y="5236192"/>
            <a:ext cx="106262" cy="123085"/>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smtClean="0">
                <a:solidFill>
                  <a:srgbClr val="000000"/>
                </a:solidFill>
                <a:latin typeface="Arial" pitchFamily="34" charset="0"/>
                <a:cs typeface="+mn-cs"/>
              </a:rPr>
              <a:t>7</a:t>
            </a:r>
            <a:endParaRPr lang="de-DE" sz="800" b="1" dirty="0">
              <a:solidFill>
                <a:srgbClr val="000000"/>
              </a:solidFill>
              <a:latin typeface="Arial" pitchFamily="34" charset="0"/>
              <a:cs typeface="+mn-cs"/>
            </a:endParaRPr>
          </a:p>
        </p:txBody>
      </p:sp>
      <p:sp>
        <p:nvSpPr>
          <p:cNvPr id="66" name="Textfeld 65"/>
          <p:cNvSpPr txBox="1"/>
          <p:nvPr/>
        </p:nvSpPr>
        <p:spPr>
          <a:xfrm>
            <a:off x="3469101" y="3634659"/>
            <a:ext cx="106262" cy="123085"/>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8</a:t>
            </a:r>
          </a:p>
        </p:txBody>
      </p:sp>
      <p:sp>
        <p:nvSpPr>
          <p:cNvPr id="67" name="Textfeld 66"/>
          <p:cNvSpPr txBox="1"/>
          <p:nvPr/>
        </p:nvSpPr>
        <p:spPr>
          <a:xfrm>
            <a:off x="3603718" y="3519855"/>
            <a:ext cx="106262" cy="123085"/>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9</a:t>
            </a:r>
          </a:p>
        </p:txBody>
      </p:sp>
      <p:sp>
        <p:nvSpPr>
          <p:cNvPr id="68" name="Textfeld 67"/>
          <p:cNvSpPr txBox="1"/>
          <p:nvPr/>
        </p:nvSpPr>
        <p:spPr>
          <a:xfrm>
            <a:off x="4976391" y="2416114"/>
            <a:ext cx="106262" cy="107699"/>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10</a:t>
            </a:r>
            <a:endParaRPr lang="de-DE" sz="700" b="1" dirty="0">
              <a:solidFill>
                <a:srgbClr val="000000"/>
              </a:solidFill>
              <a:latin typeface="Arial" pitchFamily="34" charset="0"/>
              <a:cs typeface="+mn-cs"/>
            </a:endParaRPr>
          </a:p>
        </p:txBody>
      </p:sp>
      <p:sp>
        <p:nvSpPr>
          <p:cNvPr id="69" name="Textfeld 68"/>
          <p:cNvSpPr txBox="1"/>
          <p:nvPr/>
        </p:nvSpPr>
        <p:spPr>
          <a:xfrm>
            <a:off x="5216219" y="2593053"/>
            <a:ext cx="106262" cy="107699"/>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11</a:t>
            </a:r>
            <a:endParaRPr lang="de-DE" sz="700" b="1" dirty="0">
              <a:solidFill>
                <a:srgbClr val="000000"/>
              </a:solidFill>
              <a:latin typeface="Arial" pitchFamily="34" charset="0"/>
              <a:cs typeface="+mn-cs"/>
            </a:endParaRPr>
          </a:p>
        </p:txBody>
      </p:sp>
      <p:sp>
        <p:nvSpPr>
          <p:cNvPr id="70" name="Textfeld 69"/>
          <p:cNvSpPr txBox="1"/>
          <p:nvPr/>
        </p:nvSpPr>
        <p:spPr>
          <a:xfrm>
            <a:off x="7517956" y="3131373"/>
            <a:ext cx="106262" cy="107699"/>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12</a:t>
            </a:r>
            <a:endParaRPr lang="de-DE" sz="700" b="1" dirty="0">
              <a:solidFill>
                <a:srgbClr val="000000"/>
              </a:solidFill>
              <a:latin typeface="Arial" pitchFamily="34" charset="0"/>
              <a:cs typeface="+mn-cs"/>
            </a:endParaRPr>
          </a:p>
        </p:txBody>
      </p:sp>
      <p:sp>
        <p:nvSpPr>
          <p:cNvPr id="71" name="Textfeld 70"/>
          <p:cNvSpPr txBox="1"/>
          <p:nvPr/>
        </p:nvSpPr>
        <p:spPr>
          <a:xfrm>
            <a:off x="6620480" y="4030507"/>
            <a:ext cx="106262" cy="107699"/>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13</a:t>
            </a:r>
            <a:endParaRPr lang="de-DE" sz="700" b="1" dirty="0">
              <a:solidFill>
                <a:srgbClr val="000000"/>
              </a:solidFill>
              <a:latin typeface="Arial" pitchFamily="34" charset="0"/>
              <a:cs typeface="+mn-cs"/>
            </a:endParaRPr>
          </a:p>
        </p:txBody>
      </p:sp>
      <p:sp>
        <p:nvSpPr>
          <p:cNvPr id="72" name="Textfeld 71"/>
          <p:cNvSpPr txBox="1"/>
          <p:nvPr/>
        </p:nvSpPr>
        <p:spPr>
          <a:xfrm>
            <a:off x="8391090" y="5678411"/>
            <a:ext cx="106262" cy="107676"/>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15</a:t>
            </a:r>
            <a:endParaRPr lang="de-DE" sz="700" b="1" dirty="0">
              <a:solidFill>
                <a:srgbClr val="000000"/>
              </a:solidFill>
              <a:latin typeface="Arial" pitchFamily="34" charset="0"/>
              <a:cs typeface="+mn-cs"/>
            </a:endParaRPr>
          </a:p>
        </p:txBody>
      </p:sp>
      <p:sp>
        <p:nvSpPr>
          <p:cNvPr id="73" name="Textfeld 72"/>
          <p:cNvSpPr txBox="1"/>
          <p:nvPr/>
        </p:nvSpPr>
        <p:spPr>
          <a:xfrm>
            <a:off x="3616215" y="4113627"/>
            <a:ext cx="106262" cy="123085"/>
          </a:xfrm>
          <a:prstGeom prst="rect">
            <a:avLst/>
          </a:prstGeom>
          <a:solidFill>
            <a:srgbClr val="FF0000"/>
          </a:solidFill>
          <a:ln>
            <a:solidFill>
              <a:srgbClr val="FF00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2</a:t>
            </a:r>
          </a:p>
        </p:txBody>
      </p:sp>
      <p:sp>
        <p:nvSpPr>
          <p:cNvPr id="75" name="Textfeld 74"/>
          <p:cNvSpPr txBox="1"/>
          <p:nvPr/>
        </p:nvSpPr>
        <p:spPr>
          <a:xfrm>
            <a:off x="3686969" y="3959786"/>
            <a:ext cx="242482" cy="215399"/>
          </a:xfrm>
          <a:prstGeom prst="rect">
            <a:avLst/>
          </a:prstGeom>
          <a:noFill/>
        </p:spPr>
        <p:txBody>
          <a:bodyPr wrap="none" rtlCol="0">
            <a:spAutoFit/>
          </a:bodyPr>
          <a:lstStyle/>
          <a:p>
            <a:pPr eaLnBrk="0" hangingPunct="0"/>
            <a:r>
              <a:rPr lang="de-DE" sz="800" b="1" dirty="0" smtClean="0">
                <a:solidFill>
                  <a:srgbClr val="000000">
                    <a:lumMod val="95000"/>
                    <a:lumOff val="5000"/>
                  </a:srgbClr>
                </a:solidFill>
                <a:latin typeface="Arial" pitchFamily="34" charset="0"/>
                <a:cs typeface="+mn-cs"/>
              </a:rPr>
              <a:t>1</a:t>
            </a:r>
            <a:endParaRPr lang="de-DE" sz="800" b="1" dirty="0">
              <a:solidFill>
                <a:srgbClr val="000000">
                  <a:lumMod val="95000"/>
                  <a:lumOff val="5000"/>
                </a:srgbClr>
              </a:solidFill>
              <a:latin typeface="Arial" pitchFamily="34" charset="0"/>
              <a:cs typeface="+mn-cs"/>
            </a:endParaRPr>
          </a:p>
        </p:txBody>
      </p:sp>
      <p:grpSp>
        <p:nvGrpSpPr>
          <p:cNvPr id="76" name="Gruppieren 75"/>
          <p:cNvGrpSpPr/>
          <p:nvPr/>
        </p:nvGrpSpPr>
        <p:grpSpPr>
          <a:xfrm>
            <a:off x="2880000" y="5952391"/>
            <a:ext cx="8234953" cy="1707444"/>
            <a:chOff x="2877433" y="6069191"/>
            <a:chExt cx="8227621" cy="1708160"/>
          </a:xfrm>
        </p:grpSpPr>
        <p:sp>
          <p:nvSpPr>
            <p:cNvPr id="77" name="Textfeld 76"/>
            <p:cNvSpPr txBox="1"/>
            <p:nvPr/>
          </p:nvSpPr>
          <p:spPr>
            <a:xfrm>
              <a:off x="2926644" y="6069191"/>
              <a:ext cx="8178410" cy="1708160"/>
            </a:xfrm>
            <a:prstGeom prst="rect">
              <a:avLst/>
            </a:prstGeom>
            <a:noFill/>
          </p:spPr>
          <p:txBody>
            <a:bodyPr wrap="square" lIns="108000" rIns="108000" numCol="4" spcCol="72000" rtlCol="0">
              <a:spAutoFit/>
            </a:bodyPr>
            <a:lstStyle/>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CUSTOMER SUPPORT, LLC</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a:solidFill>
                    <a:srgbClr val="000000"/>
                  </a:solidFill>
                  <a:latin typeface="Arial" pitchFamily="34" charset="0"/>
                </a:rPr>
                <a:t>г</a:t>
              </a:r>
              <a:r>
                <a:rPr lang="ru-RU" sz="700" dirty="0" smtClean="0">
                  <a:solidFill>
                    <a:srgbClr val="000000"/>
                  </a:solidFill>
                  <a:latin typeface="Arial" pitchFamily="34" charset="0"/>
                </a:rPr>
                <a:t>ор. </a:t>
              </a:r>
              <a:r>
                <a:rPr lang="ru-RU" sz="700" dirty="0" err="1" smtClean="0">
                  <a:solidFill>
                    <a:srgbClr val="000000"/>
                  </a:solidFill>
                  <a:latin typeface="Arial" pitchFamily="34" charset="0"/>
                </a:rPr>
                <a:t>Альфаретта</a:t>
              </a:r>
              <a:r>
                <a:rPr lang="de-DE" sz="700" dirty="0" smtClean="0">
                  <a:solidFill>
                    <a:srgbClr val="000000"/>
                  </a:solidFill>
                  <a:latin typeface="Arial" pitchFamily="34" charset="0"/>
                  <a:cs typeface="+mn-cs"/>
                </a:rPr>
                <a:t>, </a:t>
              </a:r>
              <a:r>
                <a:rPr lang="ru-RU" sz="700" dirty="0" smtClean="0">
                  <a:solidFill>
                    <a:srgbClr val="000000"/>
                  </a:solidFill>
                  <a:latin typeface="Arial" pitchFamily="34" charset="0"/>
                  <a:cs typeface="+mn-cs"/>
                </a:rPr>
                <a:t>США</a:t>
              </a:r>
              <a:endParaRPr lang="de-DE" sz="700" dirty="0" smtClean="0">
                <a:solidFill>
                  <a:srgbClr val="000000"/>
                </a:solidFill>
                <a:latin typeface="Arial" pitchFamily="34" charset="0"/>
                <a:cs typeface="+mn-cs"/>
              </a:endParaRPr>
            </a:p>
            <a:p>
              <a:pPr eaLnBrk="0" hangingPunct="0"/>
              <a:endParaRPr lang="de-DE" sz="700" dirty="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lumMod val="95000"/>
                      <a:lumOff val="5000"/>
                    </a:srgbClr>
                  </a:solidFill>
                  <a:latin typeface="Arial" pitchFamily="34" charset="0"/>
                  <a:cs typeface="+mn-cs"/>
                </a:rPr>
                <a:t>DIEFFENBACHER </a:t>
              </a:r>
              <a:r>
                <a:rPr lang="de-DE" sz="700" b="1" dirty="0">
                  <a:solidFill>
                    <a:srgbClr val="000000">
                      <a:lumMod val="95000"/>
                      <a:lumOff val="5000"/>
                    </a:srgbClr>
                  </a:solidFill>
                  <a:latin typeface="Arial" pitchFamily="34" charset="0"/>
                  <a:cs typeface="+mn-cs"/>
                </a:rPr>
                <a:t>USA, Inc</a:t>
              </a:r>
              <a:r>
                <a:rPr lang="de-DE" sz="700" b="1" dirty="0" smtClean="0">
                  <a:solidFill>
                    <a:srgbClr val="000000">
                      <a:lumMod val="95000"/>
                      <a:lumOff val="5000"/>
                    </a:srgbClr>
                  </a:solidFill>
                  <a:latin typeface="Arial" pitchFamily="34" charset="0"/>
                  <a:cs typeface="+mn-cs"/>
                </a:rPr>
                <a:t>.</a:t>
              </a:r>
              <a:r>
                <a:rPr lang="de-DE" sz="700" b="1" dirty="0" smtClean="0">
                  <a:solidFill>
                    <a:srgbClr val="000000">
                      <a:lumMod val="95000"/>
                      <a:lumOff val="5000"/>
                    </a:srgbClr>
                  </a:solidFill>
                  <a:latin typeface="Arial" pitchFamily="34" charset="0"/>
                </a:rPr>
                <a:t>»</a:t>
              </a:r>
              <a:endParaRPr lang="de-DE" sz="700" b="1" dirty="0" smtClean="0">
                <a:solidFill>
                  <a:srgbClr val="000000">
                    <a:lumMod val="95000"/>
                    <a:lumOff val="5000"/>
                  </a:srgbClr>
                </a:solidFill>
                <a:latin typeface="Arial" pitchFamily="34" charset="0"/>
                <a:cs typeface="+mn-cs"/>
              </a:endParaRPr>
            </a:p>
            <a:p>
              <a:pPr eaLnBrk="0" hangingPunct="0"/>
              <a:r>
                <a:rPr lang="ru-RU" sz="700" dirty="0">
                  <a:solidFill>
                    <a:srgbClr val="000000">
                      <a:lumMod val="95000"/>
                      <a:lumOff val="5000"/>
                    </a:srgbClr>
                  </a:solidFill>
                  <a:latin typeface="Arial" pitchFamily="34" charset="0"/>
                </a:rPr>
                <a:t>г</a:t>
              </a:r>
              <a:r>
                <a:rPr lang="ru-RU" sz="700" dirty="0" smtClean="0">
                  <a:solidFill>
                    <a:srgbClr val="000000">
                      <a:lumMod val="95000"/>
                      <a:lumOff val="5000"/>
                    </a:srgbClr>
                  </a:solidFill>
                  <a:latin typeface="Arial" pitchFamily="34" charset="0"/>
                  <a:cs typeface="+mn-cs"/>
                </a:rPr>
                <a:t>ор. </a:t>
              </a:r>
              <a:r>
                <a:rPr lang="ru-RU" sz="700" dirty="0" err="1" smtClean="0">
                  <a:solidFill>
                    <a:srgbClr val="000000">
                      <a:lumMod val="95000"/>
                      <a:lumOff val="5000"/>
                    </a:srgbClr>
                  </a:solidFill>
                  <a:latin typeface="Arial" pitchFamily="34" charset="0"/>
                  <a:cs typeface="+mn-cs"/>
                </a:rPr>
                <a:t>Альфаретта</a:t>
              </a:r>
              <a:r>
                <a:rPr lang="ru-RU" sz="700" dirty="0" smtClean="0">
                  <a:solidFill>
                    <a:srgbClr val="000000">
                      <a:lumMod val="95000"/>
                      <a:lumOff val="5000"/>
                    </a:srgbClr>
                  </a:solidFill>
                  <a:latin typeface="Arial" pitchFamily="34" charset="0"/>
                  <a:cs typeface="+mn-cs"/>
                </a:rPr>
                <a:t>, США</a:t>
              </a:r>
              <a:endParaRPr lang="de-DE" sz="700" dirty="0">
                <a:solidFill>
                  <a:srgbClr val="000000">
                    <a:lumMod val="95000"/>
                    <a:lumOff val="5000"/>
                  </a:srgbClr>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BRASIL</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smtClean="0">
                  <a:solidFill>
                    <a:srgbClr val="000000"/>
                  </a:solidFill>
                  <a:latin typeface="Arial" pitchFamily="34" charset="0"/>
                </a:rPr>
                <a:t>гор. </a:t>
              </a:r>
              <a:r>
                <a:rPr lang="ru-RU" sz="700" dirty="0" err="1" smtClean="0">
                  <a:solidFill>
                    <a:srgbClr val="000000"/>
                  </a:solidFill>
                  <a:latin typeface="Arial" pitchFamily="34" charset="0"/>
                </a:rPr>
                <a:t>Куритиба</a:t>
              </a:r>
              <a:r>
                <a:rPr lang="ru-RU" sz="700" dirty="0" smtClean="0">
                  <a:solidFill>
                    <a:srgbClr val="000000"/>
                  </a:solidFill>
                  <a:latin typeface="Arial" pitchFamily="34" charset="0"/>
                </a:rPr>
                <a:t>, Бразилия</a:t>
              </a:r>
              <a:endParaRPr lang="de-DE" sz="700" dirty="0" smtClean="0">
                <a:solidFill>
                  <a:srgbClr val="000000"/>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endParaRPr lang="de-DE" sz="700" dirty="0">
                <a:solidFill>
                  <a:srgbClr val="000000"/>
                </a:solidFill>
                <a:latin typeface="Arial" pitchFamily="34" charset="0"/>
              </a:endParaRPr>
            </a:p>
            <a:p>
              <a:pPr eaLnBrk="0" hangingPunct="0"/>
              <a:endParaRPr lang="de-DE" sz="700" dirty="0" smtClean="0">
                <a:solidFill>
                  <a:srgbClr val="000000"/>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endParaRPr lang="de-DE" sz="700" dirty="0">
                <a:solidFill>
                  <a:srgbClr val="000000"/>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GMBH Maschinen- und Anlagenbau Betriebsstätte Leverkusen</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a:solidFill>
                    <a:srgbClr val="000000"/>
                  </a:solidFill>
                  <a:latin typeface="Arial" pitchFamily="34" charset="0"/>
                </a:rPr>
                <a:t>г</a:t>
              </a:r>
              <a:r>
                <a:rPr lang="ru-RU" sz="700" dirty="0" smtClean="0">
                  <a:solidFill>
                    <a:srgbClr val="000000"/>
                  </a:solidFill>
                  <a:latin typeface="Arial" pitchFamily="34" charset="0"/>
                </a:rPr>
                <a:t>ор. </a:t>
              </a:r>
              <a:r>
                <a:rPr lang="ru-RU" sz="700" dirty="0" err="1" smtClean="0">
                  <a:solidFill>
                    <a:srgbClr val="000000"/>
                  </a:solidFill>
                  <a:latin typeface="Arial" pitchFamily="34" charset="0"/>
                </a:rPr>
                <a:t>Леверкузен</a:t>
              </a:r>
              <a:r>
                <a:rPr lang="ru-RU" sz="700" dirty="0" smtClean="0">
                  <a:solidFill>
                    <a:srgbClr val="000000"/>
                  </a:solidFill>
                  <a:latin typeface="Arial" pitchFamily="34" charset="0"/>
                </a:rPr>
                <a:t>, Германия</a:t>
              </a:r>
              <a:endParaRPr lang="de-DE" sz="700" dirty="0" smtClean="0">
                <a:solidFill>
                  <a:srgbClr val="000000"/>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B. MAIER ZERKLEINERUNGSTECHNIK </a:t>
              </a:r>
            </a:p>
            <a:p>
              <a:pPr eaLnBrk="0" hangingPunct="0"/>
              <a:r>
                <a:rPr lang="de-DE" sz="700" b="1" dirty="0" smtClean="0">
                  <a:solidFill>
                    <a:srgbClr val="000000"/>
                  </a:solidFill>
                  <a:latin typeface="Arial" pitchFamily="34" charset="0"/>
                  <a:cs typeface="+mn-cs"/>
                </a:rPr>
                <a:t>GMBH</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a:solidFill>
                    <a:srgbClr val="000000"/>
                  </a:solidFill>
                  <a:latin typeface="Arial" pitchFamily="34" charset="0"/>
                </a:rPr>
                <a:t>г</a:t>
              </a:r>
              <a:r>
                <a:rPr lang="ru-RU" sz="700" dirty="0" smtClean="0">
                  <a:solidFill>
                    <a:srgbClr val="000000"/>
                  </a:solidFill>
                  <a:latin typeface="Arial" pitchFamily="34" charset="0"/>
                </a:rPr>
                <a:t>ор. </a:t>
              </a:r>
              <a:r>
                <a:rPr lang="ru-RU" sz="700" dirty="0" err="1" smtClean="0">
                  <a:solidFill>
                    <a:srgbClr val="000000"/>
                  </a:solidFill>
                  <a:latin typeface="Arial" pitchFamily="34" charset="0"/>
                </a:rPr>
                <a:t>Билефельд</a:t>
              </a:r>
              <a:r>
                <a:rPr lang="ru-RU" sz="700" dirty="0" smtClean="0">
                  <a:solidFill>
                    <a:srgbClr val="000000"/>
                  </a:solidFill>
                  <a:latin typeface="Arial" pitchFamily="34" charset="0"/>
                </a:rPr>
                <a:t>, Германия</a:t>
              </a:r>
              <a:endParaRPr lang="de-DE" sz="700" dirty="0" smtClean="0">
                <a:solidFill>
                  <a:srgbClr val="000000"/>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PANELBOARD OY</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smtClean="0">
                  <a:solidFill>
                    <a:srgbClr val="000000"/>
                  </a:solidFill>
                  <a:latin typeface="Arial" pitchFamily="34" charset="0"/>
                </a:rPr>
                <a:t>гор. </a:t>
              </a:r>
              <a:r>
                <a:rPr lang="ru-RU" sz="700" dirty="0" err="1" smtClean="0">
                  <a:solidFill>
                    <a:srgbClr val="000000"/>
                  </a:solidFill>
                  <a:latin typeface="Arial" pitchFamily="34" charset="0"/>
                </a:rPr>
                <a:t>Настола</a:t>
              </a:r>
              <a:r>
                <a:rPr lang="ru-RU" sz="700" dirty="0" smtClean="0">
                  <a:solidFill>
                    <a:srgbClr val="000000"/>
                  </a:solidFill>
                  <a:latin typeface="Arial" pitchFamily="34" charset="0"/>
                </a:rPr>
                <a:t>, Финляндия</a:t>
              </a:r>
              <a:endParaRPr lang="de-DE" sz="700" dirty="0" smtClean="0">
                <a:solidFill>
                  <a:srgbClr val="000000"/>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endParaRPr lang="de-DE" sz="700" dirty="0">
                <a:solidFill>
                  <a:srgbClr val="000000"/>
                </a:solidFill>
                <a:latin typeface="Arial" pitchFamily="34" charset="0"/>
                <a:cs typeface="+mn-cs"/>
              </a:endParaRPr>
            </a:p>
            <a:p>
              <a:pPr eaLnBrk="0" hangingPunct="0"/>
              <a:endParaRPr lang="de-DE" sz="700" b="1" dirty="0" smtClean="0">
                <a:solidFill>
                  <a:srgbClr val="000000"/>
                </a:solidFill>
                <a:latin typeface="Arial" pitchFamily="34" charset="0"/>
                <a:cs typeface="+mn-cs"/>
              </a:endParaRPr>
            </a:p>
            <a:p>
              <a:pPr eaLnBrk="0" hangingPunct="0"/>
              <a:endParaRPr lang="de-DE" sz="700" b="1" dirty="0">
                <a:solidFill>
                  <a:srgbClr val="000000"/>
                </a:solidFill>
                <a:latin typeface="Arial" pitchFamily="34" charset="0"/>
                <a:cs typeface="+mn-cs"/>
              </a:endParaRPr>
            </a:p>
            <a:p>
              <a:pPr eaLnBrk="0" hangingPunct="0"/>
              <a:endParaRPr lang="de-DE" sz="700" b="1" dirty="0" smtClean="0">
                <a:solidFill>
                  <a:srgbClr val="000000"/>
                </a:solidFill>
                <a:latin typeface="Arial" pitchFamily="34" charset="0"/>
                <a:cs typeface="+mn-cs"/>
              </a:endParaRPr>
            </a:p>
            <a:p>
              <a:pPr eaLnBrk="0" hangingPunct="0"/>
              <a:r>
                <a:rPr lang="ru-RU" sz="700" b="1" dirty="0" smtClean="0">
                  <a:solidFill>
                    <a:srgbClr val="000000"/>
                  </a:solidFill>
                  <a:latin typeface="Arial" pitchFamily="34" charset="0"/>
                </a:rPr>
                <a:t>ООО </a:t>
              </a:r>
              <a:r>
                <a:rPr lang="de-DE" sz="700" b="1" dirty="0" smtClean="0">
                  <a:solidFill>
                    <a:srgbClr val="000000">
                      <a:lumMod val="95000"/>
                      <a:lumOff val="5000"/>
                    </a:srgbClr>
                  </a:solidFill>
                  <a:latin typeface="Arial" pitchFamily="34" charset="0"/>
                </a:rPr>
                <a:t>«</a:t>
              </a:r>
              <a:r>
                <a:rPr lang="ru-RU" sz="700" b="1" dirty="0" smtClean="0">
                  <a:solidFill>
                    <a:srgbClr val="000000"/>
                  </a:solidFill>
                  <a:latin typeface="Arial" pitchFamily="34" charset="0"/>
                </a:rPr>
                <a:t>ДИФФЕНБАХЕР</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smtClean="0">
                  <a:solidFill>
                    <a:srgbClr val="000000"/>
                  </a:solidFill>
                  <a:latin typeface="Arial" pitchFamily="34" charset="0"/>
                </a:rPr>
                <a:t>гор. Москва</a:t>
              </a:r>
              <a:r>
                <a:rPr lang="de-DE" sz="700" dirty="0" smtClean="0">
                  <a:solidFill>
                    <a:srgbClr val="000000"/>
                  </a:solidFill>
                  <a:latin typeface="Arial" pitchFamily="34" charset="0"/>
                  <a:cs typeface="+mn-cs"/>
                </a:rPr>
                <a:t>, </a:t>
              </a:r>
              <a:r>
                <a:rPr lang="ru-RU" sz="700" dirty="0" smtClean="0">
                  <a:solidFill>
                    <a:srgbClr val="000000"/>
                  </a:solidFill>
                  <a:latin typeface="Arial" pitchFamily="34" charset="0"/>
                  <a:cs typeface="+mn-cs"/>
                </a:rPr>
                <a:t>Россия</a:t>
              </a:r>
              <a:endParaRPr lang="de-DE" sz="700" dirty="0" smtClean="0">
                <a:solidFill>
                  <a:srgbClr val="000000"/>
                </a:solidFill>
                <a:latin typeface="Arial" pitchFamily="34" charset="0"/>
                <a:cs typeface="+mn-cs"/>
              </a:endParaRPr>
            </a:p>
            <a:p>
              <a:pPr eaLnBrk="0" hangingPunct="0"/>
              <a:endParaRPr lang="de-DE" sz="700" dirty="0" smtClean="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MACHINERY SERVICES</a:t>
              </a:r>
            </a:p>
            <a:p>
              <a:pPr eaLnBrk="0" hangingPunct="0"/>
              <a:r>
                <a:rPr lang="de-DE" sz="700" b="1" dirty="0" smtClean="0">
                  <a:solidFill>
                    <a:srgbClr val="000000"/>
                  </a:solidFill>
                  <a:latin typeface="Arial" pitchFamily="34" charset="0"/>
                  <a:cs typeface="+mn-cs"/>
                </a:rPr>
                <a:t>(BEIJING) CO., LTD.</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a:solidFill>
                    <a:srgbClr val="000000"/>
                  </a:solidFill>
                  <a:latin typeface="Arial" pitchFamily="34" charset="0"/>
                </a:rPr>
                <a:t>гор. </a:t>
              </a:r>
              <a:r>
                <a:rPr lang="ru-RU" sz="700" dirty="0" smtClean="0">
                  <a:solidFill>
                    <a:srgbClr val="000000"/>
                  </a:solidFill>
                  <a:latin typeface="Arial" pitchFamily="34" charset="0"/>
                </a:rPr>
                <a:t>Пекин, Китай</a:t>
              </a:r>
              <a:endParaRPr lang="de-DE" sz="700" dirty="0" smtClean="0">
                <a:solidFill>
                  <a:srgbClr val="000000"/>
                </a:solidFill>
                <a:latin typeface="Arial" pitchFamily="34" charset="0"/>
                <a:cs typeface="+mn-cs"/>
              </a:endParaRPr>
            </a:p>
            <a:p>
              <a:pPr eaLnBrk="0" hangingPunct="0"/>
              <a:endParaRPr lang="de-DE" sz="700" b="1" dirty="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INDIA PVT.LTD.</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a:solidFill>
                    <a:srgbClr val="000000"/>
                  </a:solidFill>
                  <a:latin typeface="Arial" pitchFamily="34" charset="0"/>
                </a:rPr>
                <a:t>гор. </a:t>
              </a:r>
              <a:r>
                <a:rPr lang="ru-RU" sz="700" dirty="0" err="1" smtClean="0">
                  <a:solidFill>
                    <a:srgbClr val="000000"/>
                  </a:solidFill>
                  <a:latin typeface="Arial" pitchFamily="34" charset="0"/>
                </a:rPr>
                <a:t>Бангалор</a:t>
              </a:r>
              <a:r>
                <a:rPr lang="ru-RU" sz="700" dirty="0" smtClean="0">
                  <a:solidFill>
                    <a:srgbClr val="000000"/>
                  </a:solidFill>
                  <a:latin typeface="Arial" pitchFamily="34" charset="0"/>
                </a:rPr>
                <a:t>, Индия</a:t>
              </a:r>
              <a:endParaRPr lang="de-DE" sz="700" dirty="0" smtClean="0">
                <a:solidFill>
                  <a:srgbClr val="000000"/>
                </a:solidFill>
                <a:latin typeface="Arial" pitchFamily="34" charset="0"/>
                <a:cs typeface="+mn-cs"/>
              </a:endParaRPr>
            </a:p>
            <a:p>
              <a:pPr eaLnBrk="0" hangingPunct="0"/>
              <a:endParaRPr lang="de-DE" sz="700" dirty="0">
                <a:solidFill>
                  <a:srgbClr val="000000"/>
                </a:solidFill>
                <a:latin typeface="Arial" pitchFamily="34" charset="0"/>
                <a:cs typeface="+mn-cs"/>
              </a:endParaRPr>
            </a:p>
            <a:p>
              <a:pPr eaLnBrk="0" hangingPunct="0"/>
              <a:endParaRPr lang="de-DE" sz="700" b="1" dirty="0" smtClean="0">
                <a:solidFill>
                  <a:srgbClr val="000000"/>
                </a:solidFill>
                <a:latin typeface="Arial" pitchFamily="34" charset="0"/>
                <a:cs typeface="+mn-cs"/>
              </a:endParaRPr>
            </a:p>
            <a:p>
              <a:pPr eaLnBrk="0" hangingPunct="0"/>
              <a:endParaRPr lang="de-DE" sz="700" b="1" dirty="0">
                <a:solidFill>
                  <a:srgbClr val="000000"/>
                </a:solidFill>
                <a:latin typeface="Arial" pitchFamily="34" charset="0"/>
                <a:cs typeface="+mn-cs"/>
              </a:endParaRPr>
            </a:p>
            <a:p>
              <a:pPr eaLnBrk="0" hangingPunct="0"/>
              <a:endParaRPr lang="de-DE" sz="700" b="1" dirty="0" smtClean="0">
                <a:solidFill>
                  <a:srgbClr val="000000"/>
                </a:solidFill>
                <a:latin typeface="Arial" pitchFamily="34" charset="0"/>
                <a:cs typeface="+mn-cs"/>
              </a:endParaRPr>
            </a:p>
            <a:p>
              <a:pPr eaLnBrk="0" hangingPunct="0"/>
              <a:endParaRPr lang="de-DE" sz="700" b="1" dirty="0">
                <a:solidFill>
                  <a:srgbClr val="000000"/>
                </a:solidFill>
                <a:latin typeface="Arial" pitchFamily="34" charset="0"/>
                <a:cs typeface="+mn-cs"/>
              </a:endParaRPr>
            </a:p>
            <a:p>
              <a:pPr eaLnBrk="0" hangingPunct="0"/>
              <a:endParaRPr lang="de-DE" sz="700" b="1" dirty="0" smtClean="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ASIA PACIFIC </a:t>
              </a:r>
            </a:p>
            <a:p>
              <a:pPr eaLnBrk="0" hangingPunct="0"/>
              <a:r>
                <a:rPr lang="de-DE" sz="700" b="1" dirty="0" smtClean="0">
                  <a:solidFill>
                    <a:srgbClr val="000000"/>
                  </a:solidFill>
                  <a:latin typeface="Arial" pitchFamily="34" charset="0"/>
                  <a:cs typeface="+mn-cs"/>
                </a:rPr>
                <a:t>SDN.  BHD.</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a:solidFill>
                    <a:srgbClr val="000000"/>
                  </a:solidFill>
                  <a:latin typeface="Arial" pitchFamily="34" charset="0"/>
                </a:rPr>
                <a:t>гор. </a:t>
              </a:r>
              <a:r>
                <a:rPr lang="ru-RU" sz="700" dirty="0" err="1" smtClean="0">
                  <a:solidFill>
                    <a:srgbClr val="000000"/>
                  </a:solidFill>
                  <a:latin typeface="Arial" pitchFamily="34" charset="0"/>
                </a:rPr>
                <a:t>Куала</a:t>
              </a:r>
              <a:r>
                <a:rPr lang="ru-RU" sz="700" dirty="0" smtClean="0">
                  <a:solidFill>
                    <a:srgbClr val="000000"/>
                  </a:solidFill>
                  <a:latin typeface="Arial" pitchFamily="34" charset="0"/>
                </a:rPr>
                <a:t> </a:t>
              </a:r>
              <a:r>
                <a:rPr lang="ru-RU" sz="700" dirty="0" err="1" smtClean="0">
                  <a:solidFill>
                    <a:srgbClr val="000000"/>
                  </a:solidFill>
                  <a:latin typeface="Arial" pitchFamily="34" charset="0"/>
                </a:rPr>
                <a:t>Лумпур</a:t>
              </a:r>
              <a:r>
                <a:rPr lang="ru-RU" sz="700" dirty="0" smtClean="0">
                  <a:solidFill>
                    <a:srgbClr val="000000"/>
                  </a:solidFill>
                  <a:latin typeface="Arial" pitchFamily="34" charset="0"/>
                </a:rPr>
                <a:t>, </a:t>
              </a:r>
              <a:r>
                <a:rPr lang="ru-RU" sz="700" dirty="0" err="1" smtClean="0">
                  <a:solidFill>
                    <a:srgbClr val="000000"/>
                  </a:solidFill>
                  <a:latin typeface="Arial" pitchFamily="34" charset="0"/>
                </a:rPr>
                <a:t>Малазия</a:t>
              </a:r>
              <a:endParaRPr lang="de-DE" sz="700" dirty="0" smtClean="0">
                <a:solidFill>
                  <a:srgbClr val="000000"/>
                </a:solidFill>
                <a:latin typeface="Arial" pitchFamily="34" charset="0"/>
                <a:cs typeface="+mn-cs"/>
              </a:endParaRPr>
            </a:p>
            <a:p>
              <a:pPr eaLnBrk="0" hangingPunct="0"/>
              <a:endParaRPr lang="de-DE" sz="700" b="1" dirty="0" smtClean="0">
                <a:solidFill>
                  <a:srgbClr val="000000"/>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solidFill>
                  <a:latin typeface="Arial" pitchFamily="34" charset="0"/>
                  <a:cs typeface="+mn-cs"/>
                </a:rPr>
                <a:t>DIEFFENBACHER AUSTRALASIA </a:t>
              </a:r>
            </a:p>
            <a:p>
              <a:pPr eaLnBrk="0" hangingPunct="0"/>
              <a:r>
                <a:rPr lang="de-DE" sz="700" b="1" dirty="0" smtClean="0">
                  <a:solidFill>
                    <a:srgbClr val="000000"/>
                  </a:solidFill>
                  <a:latin typeface="Arial" pitchFamily="34" charset="0"/>
                  <a:cs typeface="+mn-cs"/>
                </a:rPr>
                <a:t>PTY. LTD.</a:t>
              </a:r>
              <a:r>
                <a:rPr lang="de-DE" sz="700" b="1" dirty="0" smtClean="0">
                  <a:solidFill>
                    <a:srgbClr val="000000">
                      <a:lumMod val="95000"/>
                      <a:lumOff val="5000"/>
                    </a:srgbClr>
                  </a:solidFill>
                  <a:latin typeface="Arial" pitchFamily="34" charset="0"/>
                </a:rPr>
                <a:t>»</a:t>
              </a:r>
              <a:endParaRPr lang="de-DE" sz="700" b="1" dirty="0" smtClean="0">
                <a:solidFill>
                  <a:srgbClr val="000000"/>
                </a:solidFill>
                <a:latin typeface="Arial" pitchFamily="34" charset="0"/>
                <a:cs typeface="+mn-cs"/>
              </a:endParaRPr>
            </a:p>
            <a:p>
              <a:pPr eaLnBrk="0" hangingPunct="0"/>
              <a:r>
                <a:rPr lang="ru-RU" sz="700" dirty="0">
                  <a:solidFill>
                    <a:srgbClr val="000000"/>
                  </a:solidFill>
                  <a:latin typeface="Arial" pitchFamily="34" charset="0"/>
                </a:rPr>
                <a:t>гор. </a:t>
              </a:r>
              <a:r>
                <a:rPr lang="ru-RU" sz="700" dirty="0" smtClean="0">
                  <a:solidFill>
                    <a:srgbClr val="000000"/>
                  </a:solidFill>
                  <a:latin typeface="Arial" pitchFamily="34" charset="0"/>
                </a:rPr>
                <a:t>Виктория, Австралия</a:t>
              </a:r>
              <a:endParaRPr lang="de-DE" sz="700" dirty="0">
                <a:solidFill>
                  <a:srgbClr val="000000"/>
                </a:solidFill>
                <a:latin typeface="Arial" pitchFamily="34" charset="0"/>
                <a:cs typeface="+mn-cs"/>
              </a:endParaRPr>
            </a:p>
          </p:txBody>
        </p:sp>
        <p:sp>
          <p:nvSpPr>
            <p:cNvPr id="78" name="Textfeld 77"/>
            <p:cNvSpPr txBox="1"/>
            <p:nvPr/>
          </p:nvSpPr>
          <p:spPr>
            <a:xfrm>
              <a:off x="2877433" y="6129874"/>
              <a:ext cx="108000" cy="123111"/>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smtClean="0">
                  <a:solidFill>
                    <a:srgbClr val="000000"/>
                  </a:solidFill>
                  <a:latin typeface="Arial" pitchFamily="34" charset="0"/>
                  <a:cs typeface="+mn-cs"/>
                </a:rPr>
                <a:t>6</a:t>
              </a:r>
              <a:endParaRPr lang="de-DE" sz="800" b="1" dirty="0">
                <a:solidFill>
                  <a:srgbClr val="000000"/>
                </a:solidFill>
                <a:latin typeface="Arial" pitchFamily="34" charset="0"/>
                <a:cs typeface="+mn-cs"/>
              </a:endParaRPr>
            </a:p>
          </p:txBody>
        </p:sp>
        <p:sp>
          <p:nvSpPr>
            <p:cNvPr id="79" name="Textfeld 78"/>
            <p:cNvSpPr txBox="1"/>
            <p:nvPr/>
          </p:nvSpPr>
          <p:spPr>
            <a:xfrm>
              <a:off x="2877433" y="6885142"/>
              <a:ext cx="108000" cy="123111"/>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7</a:t>
              </a:r>
            </a:p>
          </p:txBody>
        </p:sp>
        <p:sp>
          <p:nvSpPr>
            <p:cNvPr id="80" name="Textfeld 79"/>
            <p:cNvSpPr txBox="1"/>
            <p:nvPr/>
          </p:nvSpPr>
          <p:spPr>
            <a:xfrm>
              <a:off x="4876279" y="6122179"/>
              <a:ext cx="108000" cy="123111"/>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8</a:t>
              </a:r>
            </a:p>
          </p:txBody>
        </p:sp>
        <p:sp>
          <p:nvSpPr>
            <p:cNvPr id="81" name="Textfeld 80"/>
            <p:cNvSpPr txBox="1"/>
            <p:nvPr/>
          </p:nvSpPr>
          <p:spPr>
            <a:xfrm>
              <a:off x="4871097" y="6547503"/>
              <a:ext cx="108000" cy="123111"/>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9</a:t>
              </a:r>
            </a:p>
          </p:txBody>
        </p:sp>
        <p:sp>
          <p:nvSpPr>
            <p:cNvPr id="82" name="Textfeld 81"/>
            <p:cNvSpPr txBox="1"/>
            <p:nvPr/>
          </p:nvSpPr>
          <p:spPr>
            <a:xfrm>
              <a:off x="4876279" y="6998137"/>
              <a:ext cx="108000" cy="107722"/>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10</a:t>
              </a:r>
              <a:endParaRPr lang="de-DE" sz="700" b="1" dirty="0">
                <a:solidFill>
                  <a:srgbClr val="000000"/>
                </a:solidFill>
                <a:latin typeface="Arial" pitchFamily="34" charset="0"/>
                <a:cs typeface="+mn-cs"/>
              </a:endParaRPr>
            </a:p>
          </p:txBody>
        </p:sp>
        <p:sp>
          <p:nvSpPr>
            <p:cNvPr id="83" name="Textfeld 82"/>
            <p:cNvSpPr txBox="1"/>
            <p:nvPr/>
          </p:nvSpPr>
          <p:spPr>
            <a:xfrm>
              <a:off x="6867183" y="6130666"/>
              <a:ext cx="108000" cy="107722"/>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11</a:t>
              </a:r>
              <a:endParaRPr lang="de-DE" sz="700" b="1" dirty="0">
                <a:solidFill>
                  <a:srgbClr val="000000"/>
                </a:solidFill>
                <a:latin typeface="Arial" pitchFamily="34" charset="0"/>
                <a:cs typeface="+mn-cs"/>
              </a:endParaRPr>
            </a:p>
          </p:txBody>
        </p:sp>
        <p:sp>
          <p:nvSpPr>
            <p:cNvPr id="84" name="Textfeld 83"/>
            <p:cNvSpPr txBox="1"/>
            <p:nvPr/>
          </p:nvSpPr>
          <p:spPr>
            <a:xfrm>
              <a:off x="6867183" y="6467134"/>
              <a:ext cx="108000" cy="107722"/>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12</a:t>
              </a:r>
              <a:endParaRPr lang="de-DE" sz="700" b="1" dirty="0">
                <a:solidFill>
                  <a:srgbClr val="000000"/>
                </a:solidFill>
                <a:latin typeface="Arial" pitchFamily="34" charset="0"/>
                <a:cs typeface="+mn-cs"/>
              </a:endParaRPr>
            </a:p>
          </p:txBody>
        </p:sp>
        <p:sp>
          <p:nvSpPr>
            <p:cNvPr id="85" name="Textfeld 84"/>
            <p:cNvSpPr txBox="1"/>
            <p:nvPr/>
          </p:nvSpPr>
          <p:spPr>
            <a:xfrm>
              <a:off x="8889659" y="6137568"/>
              <a:ext cx="108000" cy="107722"/>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14</a:t>
              </a:r>
              <a:endParaRPr lang="de-DE" sz="700" b="1" dirty="0">
                <a:solidFill>
                  <a:srgbClr val="000000"/>
                </a:solidFill>
                <a:latin typeface="Arial" pitchFamily="34" charset="0"/>
                <a:cs typeface="+mn-cs"/>
              </a:endParaRPr>
            </a:p>
          </p:txBody>
        </p:sp>
        <p:sp>
          <p:nvSpPr>
            <p:cNvPr id="86" name="Textfeld 85"/>
            <p:cNvSpPr txBox="1"/>
            <p:nvPr/>
          </p:nvSpPr>
          <p:spPr>
            <a:xfrm>
              <a:off x="8889833" y="6547503"/>
              <a:ext cx="108000" cy="107722"/>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15</a:t>
              </a:r>
              <a:endParaRPr lang="de-DE" sz="700" b="1" dirty="0">
                <a:solidFill>
                  <a:srgbClr val="000000"/>
                </a:solidFill>
                <a:latin typeface="Arial" pitchFamily="34" charset="0"/>
                <a:cs typeface="+mn-cs"/>
              </a:endParaRPr>
            </a:p>
          </p:txBody>
        </p:sp>
      </p:grpSp>
      <p:grpSp>
        <p:nvGrpSpPr>
          <p:cNvPr id="87" name="Gruppieren 86"/>
          <p:cNvGrpSpPr/>
          <p:nvPr/>
        </p:nvGrpSpPr>
        <p:grpSpPr>
          <a:xfrm>
            <a:off x="245742" y="5219419"/>
            <a:ext cx="2270299" cy="1922796"/>
            <a:chOff x="195675" y="5135117"/>
            <a:chExt cx="2268277" cy="1923604"/>
          </a:xfrm>
        </p:grpSpPr>
        <p:sp>
          <p:nvSpPr>
            <p:cNvPr id="88" name="Textfeld 87"/>
            <p:cNvSpPr txBox="1"/>
            <p:nvPr/>
          </p:nvSpPr>
          <p:spPr>
            <a:xfrm>
              <a:off x="303676" y="5135117"/>
              <a:ext cx="2160276" cy="1923604"/>
            </a:xfrm>
            <a:prstGeom prst="rect">
              <a:avLst/>
            </a:prstGeom>
            <a:noFill/>
          </p:spPr>
          <p:txBody>
            <a:bodyPr wrap="square" rtlCol="0">
              <a:spAutoFit/>
            </a:bodyPr>
            <a:lstStyle/>
            <a:p>
              <a:pPr eaLnBrk="0" hangingPunct="0"/>
              <a:r>
                <a:rPr lang="de-DE" sz="700" b="1" dirty="0" smtClean="0">
                  <a:solidFill>
                    <a:srgbClr val="000000">
                      <a:lumMod val="95000"/>
                      <a:lumOff val="5000"/>
                    </a:srgbClr>
                  </a:solidFill>
                  <a:latin typeface="Arial" pitchFamily="34" charset="0"/>
                  <a:cs typeface="+mn-cs"/>
                </a:rPr>
                <a:t>«DIEFFENBACHER GMBH </a:t>
              </a:r>
            </a:p>
            <a:p>
              <a:pPr eaLnBrk="0" hangingPunct="0"/>
              <a:r>
                <a:rPr lang="de-DE" sz="700" b="1" dirty="0" smtClean="0">
                  <a:solidFill>
                    <a:srgbClr val="000000">
                      <a:lumMod val="95000"/>
                      <a:lumOff val="5000"/>
                    </a:srgbClr>
                  </a:solidFill>
                  <a:latin typeface="Arial" pitchFamily="34" charset="0"/>
                  <a:cs typeface="+mn-cs"/>
                </a:rPr>
                <a:t>Maschinen- </a:t>
              </a:r>
              <a:r>
                <a:rPr lang="de-DE" sz="700" b="1" dirty="0">
                  <a:solidFill>
                    <a:srgbClr val="000000">
                      <a:lumMod val="95000"/>
                      <a:lumOff val="5000"/>
                    </a:srgbClr>
                  </a:solidFill>
                  <a:latin typeface="Arial" pitchFamily="34" charset="0"/>
                </a:rPr>
                <a:t>und </a:t>
              </a:r>
              <a:r>
                <a:rPr lang="de-DE" sz="700" b="1" dirty="0" smtClean="0">
                  <a:solidFill>
                    <a:srgbClr val="000000">
                      <a:lumMod val="95000"/>
                      <a:lumOff val="5000"/>
                    </a:srgbClr>
                  </a:solidFill>
                  <a:latin typeface="Arial" pitchFamily="34" charset="0"/>
                </a:rPr>
                <a:t>Anlagenbau»</a:t>
              </a:r>
              <a:endParaRPr lang="de-DE" sz="700" b="1" dirty="0" smtClean="0">
                <a:solidFill>
                  <a:srgbClr val="000000">
                    <a:lumMod val="95000"/>
                    <a:lumOff val="5000"/>
                  </a:srgbClr>
                </a:solidFill>
                <a:latin typeface="Arial" pitchFamily="34" charset="0"/>
                <a:cs typeface="+mn-cs"/>
              </a:endParaRPr>
            </a:p>
            <a:p>
              <a:r>
                <a:rPr lang="az-Cyrl-AZ" sz="700" dirty="0">
                  <a:solidFill>
                    <a:schemeClr val="tx1">
                      <a:lumMod val="95000"/>
                      <a:lumOff val="5000"/>
                    </a:schemeClr>
                  </a:solidFill>
                </a:rPr>
                <a:t>гор. Эппинген, Германия</a:t>
              </a:r>
              <a:endParaRPr lang="de-DE" sz="700" dirty="0">
                <a:solidFill>
                  <a:schemeClr val="tx1">
                    <a:lumMod val="95000"/>
                    <a:lumOff val="5000"/>
                  </a:schemeClr>
                </a:solidFill>
              </a:endParaRPr>
            </a:p>
            <a:p>
              <a:pPr eaLnBrk="0" hangingPunct="0"/>
              <a:endParaRPr lang="de-DE" sz="700" dirty="0" smtClean="0">
                <a:solidFill>
                  <a:srgbClr val="000000">
                    <a:lumMod val="95000"/>
                    <a:lumOff val="5000"/>
                  </a:srgbClr>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«KARLE+JUNG </a:t>
              </a:r>
              <a:r>
                <a:rPr lang="de-DE" sz="700" b="1" dirty="0" smtClean="0">
                  <a:solidFill>
                    <a:srgbClr val="000000">
                      <a:lumMod val="95000"/>
                      <a:lumOff val="5000"/>
                    </a:srgbClr>
                  </a:solidFill>
                  <a:latin typeface="Arial" pitchFamily="34" charset="0"/>
                  <a:cs typeface="+mn-cs"/>
                </a:rPr>
                <a:t>GMBH </a:t>
              </a:r>
            </a:p>
            <a:p>
              <a:pPr eaLnBrk="0" hangingPunct="0"/>
              <a:r>
                <a:rPr lang="de-DE" sz="700" b="1" dirty="0" smtClean="0">
                  <a:solidFill>
                    <a:srgbClr val="000000">
                      <a:lumMod val="95000"/>
                      <a:lumOff val="5000"/>
                    </a:srgbClr>
                  </a:solidFill>
                  <a:latin typeface="Arial" pitchFamily="34" charset="0"/>
                  <a:cs typeface="+mn-cs"/>
                </a:rPr>
                <a:t>Werkzeug- und Maschinenbau</a:t>
              </a:r>
              <a:r>
                <a:rPr lang="de-DE" sz="700" b="1" dirty="0" smtClean="0">
                  <a:solidFill>
                    <a:srgbClr val="000000">
                      <a:lumMod val="95000"/>
                      <a:lumOff val="5000"/>
                    </a:srgbClr>
                  </a:solidFill>
                  <a:latin typeface="Arial" pitchFamily="34" charset="0"/>
                </a:rPr>
                <a:t>»</a:t>
              </a:r>
              <a:endParaRPr lang="de-DE" sz="700" b="1" dirty="0" smtClean="0">
                <a:solidFill>
                  <a:srgbClr val="000000">
                    <a:lumMod val="95000"/>
                    <a:lumOff val="5000"/>
                  </a:srgbClr>
                </a:solidFill>
                <a:latin typeface="Arial" pitchFamily="34" charset="0"/>
                <a:cs typeface="+mn-cs"/>
              </a:endParaRPr>
            </a:p>
            <a:p>
              <a:pPr eaLnBrk="0" hangingPunct="0"/>
              <a:r>
                <a:rPr lang="ru-RU" sz="700" dirty="0">
                  <a:solidFill>
                    <a:srgbClr val="000000">
                      <a:lumMod val="95000"/>
                      <a:lumOff val="5000"/>
                    </a:srgbClr>
                  </a:solidFill>
                  <a:latin typeface="Arial" pitchFamily="34" charset="0"/>
                </a:rPr>
                <a:t>г</a:t>
              </a:r>
              <a:r>
                <a:rPr lang="ru-RU" sz="700" dirty="0" smtClean="0">
                  <a:solidFill>
                    <a:srgbClr val="000000">
                      <a:lumMod val="95000"/>
                      <a:lumOff val="5000"/>
                    </a:srgbClr>
                  </a:solidFill>
                  <a:latin typeface="Arial" pitchFamily="34" charset="0"/>
                  <a:cs typeface="+mn-cs"/>
                </a:rPr>
                <a:t>ор. </a:t>
              </a:r>
              <a:r>
                <a:rPr lang="ru-RU" sz="700" dirty="0" err="1" smtClean="0">
                  <a:solidFill>
                    <a:srgbClr val="000000">
                      <a:lumMod val="95000"/>
                      <a:lumOff val="5000"/>
                    </a:srgbClr>
                  </a:solidFill>
                  <a:latin typeface="Arial" pitchFamily="34" charset="0"/>
                  <a:cs typeface="+mn-cs"/>
                </a:rPr>
                <a:t>Отигхайм</a:t>
              </a:r>
              <a:r>
                <a:rPr lang="ru-RU" sz="700" dirty="0" smtClean="0">
                  <a:solidFill>
                    <a:srgbClr val="000000">
                      <a:lumMod val="95000"/>
                      <a:lumOff val="5000"/>
                    </a:srgbClr>
                  </a:solidFill>
                  <a:latin typeface="Arial" pitchFamily="34" charset="0"/>
                  <a:cs typeface="+mn-cs"/>
                </a:rPr>
                <a:t>, Германия</a:t>
              </a:r>
              <a:endParaRPr lang="de-DE" sz="700" dirty="0" smtClean="0">
                <a:solidFill>
                  <a:srgbClr val="000000">
                    <a:lumMod val="95000"/>
                    <a:lumOff val="5000"/>
                  </a:srgbClr>
                </a:solidFill>
                <a:latin typeface="Arial" pitchFamily="34" charset="0"/>
                <a:cs typeface="+mn-cs"/>
              </a:endParaRPr>
            </a:p>
            <a:p>
              <a:pPr eaLnBrk="0" hangingPunct="0"/>
              <a:endParaRPr lang="de-DE" sz="700" b="1" dirty="0">
                <a:solidFill>
                  <a:srgbClr val="000000">
                    <a:lumMod val="95000"/>
                    <a:lumOff val="5000"/>
                  </a:srgbClr>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lumMod val="95000"/>
                      <a:lumOff val="5000"/>
                    </a:srgbClr>
                  </a:solidFill>
                  <a:latin typeface="Arial" pitchFamily="34" charset="0"/>
                  <a:cs typeface="+mn-cs"/>
                </a:rPr>
                <a:t>DIEFFENBACHER </a:t>
              </a:r>
              <a:r>
                <a:rPr lang="de-DE" sz="700" b="1" dirty="0">
                  <a:solidFill>
                    <a:srgbClr val="000000">
                      <a:lumMod val="95000"/>
                      <a:lumOff val="5000"/>
                    </a:srgbClr>
                  </a:solidFill>
                  <a:latin typeface="Arial" pitchFamily="34" charset="0"/>
                  <a:cs typeface="+mn-cs"/>
                </a:rPr>
                <a:t>NORTH AMERICA, Inc</a:t>
              </a:r>
              <a:r>
                <a:rPr lang="de-DE" sz="700" dirty="0" smtClean="0">
                  <a:solidFill>
                    <a:srgbClr val="000000">
                      <a:lumMod val="95000"/>
                      <a:lumOff val="5000"/>
                    </a:srgbClr>
                  </a:solidFill>
                  <a:latin typeface="Arial" pitchFamily="34" charset="0"/>
                  <a:cs typeface="+mn-cs"/>
                </a:rPr>
                <a:t>.</a:t>
              </a:r>
              <a:r>
                <a:rPr lang="de-DE" sz="700" b="1" dirty="0" smtClean="0">
                  <a:solidFill>
                    <a:srgbClr val="000000">
                      <a:lumMod val="95000"/>
                      <a:lumOff val="5000"/>
                    </a:srgbClr>
                  </a:solidFill>
                  <a:latin typeface="Arial" pitchFamily="34" charset="0"/>
                </a:rPr>
                <a:t>»</a:t>
              </a:r>
              <a:endParaRPr lang="de-DE" sz="700" dirty="0">
                <a:solidFill>
                  <a:srgbClr val="000000">
                    <a:lumMod val="95000"/>
                    <a:lumOff val="5000"/>
                  </a:srgbClr>
                </a:solidFill>
                <a:latin typeface="Arial" pitchFamily="34" charset="0"/>
                <a:cs typeface="+mn-cs"/>
              </a:endParaRPr>
            </a:p>
            <a:p>
              <a:pPr eaLnBrk="0" hangingPunct="0"/>
              <a:r>
                <a:rPr lang="ru-RU" sz="700" dirty="0">
                  <a:solidFill>
                    <a:srgbClr val="000000">
                      <a:lumMod val="95000"/>
                      <a:lumOff val="5000"/>
                    </a:srgbClr>
                  </a:solidFill>
                  <a:latin typeface="Arial" pitchFamily="34" charset="0"/>
                </a:rPr>
                <a:t>г</a:t>
              </a:r>
              <a:r>
                <a:rPr lang="ru-RU" sz="700" dirty="0" smtClean="0">
                  <a:solidFill>
                    <a:srgbClr val="000000">
                      <a:lumMod val="95000"/>
                      <a:lumOff val="5000"/>
                    </a:srgbClr>
                  </a:solidFill>
                  <a:latin typeface="Arial" pitchFamily="34" charset="0"/>
                </a:rPr>
                <a:t>ор. Виндзор</a:t>
              </a:r>
              <a:r>
                <a:rPr lang="de-DE" sz="700" dirty="0" smtClean="0">
                  <a:solidFill>
                    <a:srgbClr val="000000">
                      <a:lumMod val="95000"/>
                      <a:lumOff val="5000"/>
                    </a:srgbClr>
                  </a:solidFill>
                  <a:latin typeface="Arial" pitchFamily="34" charset="0"/>
                  <a:cs typeface="+mn-cs"/>
                </a:rPr>
                <a:t>, </a:t>
              </a:r>
              <a:r>
                <a:rPr lang="ru-RU" sz="700" dirty="0" smtClean="0">
                  <a:solidFill>
                    <a:srgbClr val="000000">
                      <a:lumMod val="95000"/>
                      <a:lumOff val="5000"/>
                    </a:srgbClr>
                  </a:solidFill>
                  <a:latin typeface="Arial" pitchFamily="34" charset="0"/>
                  <a:cs typeface="+mn-cs"/>
                </a:rPr>
                <a:t>Канада</a:t>
              </a:r>
              <a:endParaRPr lang="de-DE" sz="700" dirty="0">
                <a:solidFill>
                  <a:srgbClr val="000000">
                    <a:lumMod val="95000"/>
                    <a:lumOff val="5000"/>
                  </a:srgbClr>
                </a:solidFill>
                <a:latin typeface="Arial" pitchFamily="34" charset="0"/>
                <a:cs typeface="+mn-cs"/>
              </a:endParaRPr>
            </a:p>
            <a:p>
              <a:pPr eaLnBrk="0" hangingPunct="0"/>
              <a:endParaRPr lang="de-DE" sz="700" dirty="0">
                <a:solidFill>
                  <a:srgbClr val="000000">
                    <a:lumMod val="95000"/>
                    <a:lumOff val="5000"/>
                  </a:srgbClr>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lumMod val="95000"/>
                      <a:lumOff val="5000"/>
                    </a:srgbClr>
                  </a:solidFill>
                  <a:latin typeface="Arial" pitchFamily="34" charset="0"/>
                  <a:cs typeface="+mn-cs"/>
                </a:rPr>
                <a:t>DIEFFENBACHER </a:t>
              </a:r>
              <a:r>
                <a:rPr lang="de-DE" sz="700" b="1" dirty="0">
                  <a:solidFill>
                    <a:srgbClr val="000000">
                      <a:lumMod val="95000"/>
                      <a:lumOff val="5000"/>
                    </a:srgbClr>
                  </a:solidFill>
                  <a:latin typeface="Arial" pitchFamily="34" charset="0"/>
                  <a:cs typeface="+mn-cs"/>
                </a:rPr>
                <a:t>– CZ </a:t>
              </a:r>
              <a:r>
                <a:rPr lang="de-DE" sz="700" b="1" dirty="0" err="1" smtClean="0">
                  <a:solidFill>
                    <a:srgbClr val="000000">
                      <a:lumMod val="95000"/>
                      <a:lumOff val="5000"/>
                    </a:srgbClr>
                  </a:solidFill>
                  <a:latin typeface="Arial" pitchFamily="34" charset="0"/>
                  <a:cs typeface="+mn-cs"/>
                </a:rPr>
                <a:t>s.r.o</a:t>
              </a:r>
              <a:r>
                <a:rPr lang="de-DE" sz="700" b="1" dirty="0" smtClean="0">
                  <a:solidFill>
                    <a:srgbClr val="000000">
                      <a:lumMod val="95000"/>
                      <a:lumOff val="5000"/>
                    </a:srgbClr>
                  </a:solidFill>
                  <a:latin typeface="Arial" pitchFamily="34" charset="0"/>
                </a:rPr>
                <a:t>»</a:t>
              </a:r>
              <a:endParaRPr lang="de-DE" sz="700" b="1" dirty="0">
                <a:solidFill>
                  <a:srgbClr val="000000">
                    <a:lumMod val="95000"/>
                    <a:lumOff val="5000"/>
                  </a:srgbClr>
                </a:solidFill>
                <a:latin typeface="Arial" pitchFamily="34" charset="0"/>
                <a:cs typeface="+mn-cs"/>
              </a:endParaRPr>
            </a:p>
            <a:p>
              <a:pPr eaLnBrk="0" hangingPunct="0"/>
              <a:r>
                <a:rPr lang="ru-RU" sz="700" dirty="0">
                  <a:solidFill>
                    <a:srgbClr val="000000">
                      <a:lumMod val="95000"/>
                      <a:lumOff val="5000"/>
                    </a:srgbClr>
                  </a:solidFill>
                  <a:latin typeface="Arial" pitchFamily="34" charset="0"/>
                </a:rPr>
                <a:t>г</a:t>
              </a:r>
              <a:r>
                <a:rPr lang="ru-RU" sz="700" dirty="0" smtClean="0">
                  <a:solidFill>
                    <a:srgbClr val="000000">
                      <a:lumMod val="95000"/>
                      <a:lumOff val="5000"/>
                    </a:srgbClr>
                  </a:solidFill>
                  <a:latin typeface="Arial" pitchFamily="34" charset="0"/>
                </a:rPr>
                <a:t>ор. Брно, Чехия</a:t>
              </a:r>
              <a:endParaRPr lang="de-DE" sz="700" dirty="0" smtClean="0">
                <a:solidFill>
                  <a:srgbClr val="000000">
                    <a:lumMod val="95000"/>
                    <a:lumOff val="5000"/>
                  </a:srgbClr>
                </a:solidFill>
                <a:latin typeface="Arial" pitchFamily="34" charset="0"/>
                <a:cs typeface="+mn-cs"/>
              </a:endParaRPr>
            </a:p>
            <a:p>
              <a:pPr eaLnBrk="0" hangingPunct="0"/>
              <a:endParaRPr lang="de-DE" sz="700" dirty="0">
                <a:solidFill>
                  <a:srgbClr val="000000">
                    <a:lumMod val="95000"/>
                    <a:lumOff val="5000"/>
                  </a:srgbClr>
                </a:solidFill>
                <a:latin typeface="Arial" pitchFamily="34" charset="0"/>
                <a:cs typeface="+mn-cs"/>
              </a:endParaRPr>
            </a:p>
            <a:p>
              <a:pPr eaLnBrk="0" hangingPunct="0"/>
              <a:r>
                <a:rPr lang="de-DE" sz="700" b="1" dirty="0" smtClean="0">
                  <a:solidFill>
                    <a:srgbClr val="000000">
                      <a:lumMod val="95000"/>
                      <a:lumOff val="5000"/>
                    </a:srgbClr>
                  </a:solidFill>
                  <a:latin typeface="Arial" pitchFamily="34" charset="0"/>
                </a:rPr>
                <a:t>«</a:t>
              </a:r>
              <a:r>
                <a:rPr lang="de-DE" sz="700" b="1" dirty="0" smtClean="0">
                  <a:solidFill>
                    <a:srgbClr val="000000">
                      <a:lumMod val="95000"/>
                      <a:lumOff val="5000"/>
                    </a:srgbClr>
                  </a:solidFill>
                  <a:latin typeface="Arial" pitchFamily="34" charset="0"/>
                  <a:cs typeface="+mn-cs"/>
                </a:rPr>
                <a:t>SHANGHAI WOOD-BASED </a:t>
              </a:r>
              <a:r>
                <a:rPr lang="de-DE" sz="700" b="1" dirty="0">
                  <a:solidFill>
                    <a:srgbClr val="000000">
                      <a:lumMod val="95000"/>
                      <a:lumOff val="5000"/>
                    </a:srgbClr>
                  </a:solidFill>
                  <a:latin typeface="Arial" pitchFamily="34" charset="0"/>
                  <a:cs typeface="+mn-cs"/>
                </a:rPr>
                <a:t>PANEL MACHINERY, CO., </a:t>
              </a:r>
              <a:r>
                <a:rPr lang="de-DE" sz="700" b="1" dirty="0" smtClean="0">
                  <a:solidFill>
                    <a:srgbClr val="000000">
                      <a:lumMod val="95000"/>
                      <a:lumOff val="5000"/>
                    </a:srgbClr>
                  </a:solidFill>
                  <a:latin typeface="Arial" pitchFamily="34" charset="0"/>
                  <a:cs typeface="+mn-cs"/>
                </a:rPr>
                <a:t>LTD</a:t>
              </a:r>
              <a:r>
                <a:rPr lang="de-DE" sz="700" b="1" dirty="0" smtClean="0">
                  <a:solidFill>
                    <a:srgbClr val="000000">
                      <a:lumMod val="95000"/>
                      <a:lumOff val="5000"/>
                    </a:srgbClr>
                  </a:solidFill>
                  <a:latin typeface="Arial" pitchFamily="34" charset="0"/>
                </a:rPr>
                <a:t>»</a:t>
              </a:r>
              <a:endParaRPr lang="de-DE" sz="700" b="1" dirty="0">
                <a:solidFill>
                  <a:srgbClr val="000000">
                    <a:lumMod val="95000"/>
                    <a:lumOff val="5000"/>
                  </a:srgbClr>
                </a:solidFill>
                <a:latin typeface="Arial" pitchFamily="34" charset="0"/>
                <a:cs typeface="+mn-cs"/>
              </a:endParaRPr>
            </a:p>
            <a:p>
              <a:pPr eaLnBrk="0" hangingPunct="0"/>
              <a:r>
                <a:rPr lang="ru-RU" sz="700" dirty="0">
                  <a:solidFill>
                    <a:srgbClr val="000000"/>
                  </a:solidFill>
                  <a:latin typeface="Arial" pitchFamily="34" charset="0"/>
                </a:rPr>
                <a:t>г</a:t>
              </a:r>
              <a:r>
                <a:rPr lang="ru-RU" sz="700" dirty="0" smtClean="0">
                  <a:solidFill>
                    <a:srgbClr val="000000"/>
                  </a:solidFill>
                  <a:latin typeface="Arial" pitchFamily="34" charset="0"/>
                  <a:cs typeface="+mn-cs"/>
                </a:rPr>
                <a:t>ор. </a:t>
              </a:r>
              <a:r>
                <a:rPr lang="ru-RU" sz="700" dirty="0" smtClean="0">
                  <a:solidFill>
                    <a:srgbClr val="000000"/>
                  </a:solidFill>
                  <a:latin typeface="Arial" pitchFamily="34" charset="0"/>
                </a:rPr>
                <a:t>Шанхай, Китай</a:t>
              </a:r>
              <a:endParaRPr lang="de-DE" sz="700" dirty="0">
                <a:solidFill>
                  <a:srgbClr val="000000"/>
                </a:solidFill>
                <a:latin typeface="Arial" pitchFamily="34" charset="0"/>
                <a:cs typeface="+mn-cs"/>
              </a:endParaRPr>
            </a:p>
          </p:txBody>
        </p:sp>
        <p:sp>
          <p:nvSpPr>
            <p:cNvPr id="89" name="Textfeld 88"/>
            <p:cNvSpPr txBox="1"/>
            <p:nvPr/>
          </p:nvSpPr>
          <p:spPr>
            <a:xfrm>
              <a:off x="195675" y="5202559"/>
              <a:ext cx="108000" cy="123111"/>
            </a:xfrm>
            <a:prstGeom prst="rect">
              <a:avLst/>
            </a:prstGeom>
            <a:solidFill>
              <a:srgbClr val="FF0000"/>
            </a:solidFill>
            <a:ln>
              <a:solidFill>
                <a:srgbClr val="FF0000"/>
              </a:solidFill>
            </a:ln>
          </p:spPr>
          <p:txBody>
            <a:bodyPr wrap="square" lIns="0" tIns="0" rIns="0" bIns="0" rtlCol="0" anchor="ctr" anchorCtr="1">
              <a:spAutoFit/>
            </a:bodyPr>
            <a:lstStyle/>
            <a:p>
              <a:pPr eaLnBrk="0" hangingPunct="0"/>
              <a:r>
                <a:rPr lang="de-DE" sz="800" b="1" dirty="0" smtClean="0">
                  <a:solidFill>
                    <a:srgbClr val="000000"/>
                  </a:solidFill>
                  <a:latin typeface="Arial" pitchFamily="34" charset="0"/>
                  <a:cs typeface="+mn-cs"/>
                </a:rPr>
                <a:t>1</a:t>
              </a:r>
              <a:endParaRPr lang="de-DE" sz="800" b="1" dirty="0">
                <a:solidFill>
                  <a:srgbClr val="000000"/>
                </a:solidFill>
                <a:latin typeface="Arial" pitchFamily="34" charset="0"/>
                <a:cs typeface="+mn-cs"/>
              </a:endParaRPr>
            </a:p>
          </p:txBody>
        </p:sp>
        <p:sp>
          <p:nvSpPr>
            <p:cNvPr id="90" name="Textfeld 89"/>
            <p:cNvSpPr txBox="1"/>
            <p:nvPr/>
          </p:nvSpPr>
          <p:spPr>
            <a:xfrm>
              <a:off x="195675" y="5629599"/>
              <a:ext cx="108000" cy="123111"/>
            </a:xfrm>
            <a:prstGeom prst="rect">
              <a:avLst/>
            </a:prstGeom>
            <a:solidFill>
              <a:srgbClr val="FF0000"/>
            </a:solidFill>
            <a:ln>
              <a:solidFill>
                <a:srgbClr val="FF00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2</a:t>
              </a:r>
            </a:p>
          </p:txBody>
        </p:sp>
        <p:sp>
          <p:nvSpPr>
            <p:cNvPr id="91" name="Textfeld 90"/>
            <p:cNvSpPr txBox="1"/>
            <p:nvPr/>
          </p:nvSpPr>
          <p:spPr>
            <a:xfrm>
              <a:off x="195675" y="6057871"/>
              <a:ext cx="108000" cy="123111"/>
            </a:xfrm>
            <a:prstGeom prst="rect">
              <a:avLst/>
            </a:prstGeom>
            <a:solidFill>
              <a:srgbClr val="FF0000"/>
            </a:solidFill>
            <a:ln>
              <a:solidFill>
                <a:srgbClr val="FF00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3</a:t>
              </a:r>
            </a:p>
          </p:txBody>
        </p:sp>
        <p:sp>
          <p:nvSpPr>
            <p:cNvPr id="92" name="Textfeld 91"/>
            <p:cNvSpPr txBox="1"/>
            <p:nvPr/>
          </p:nvSpPr>
          <p:spPr>
            <a:xfrm>
              <a:off x="195675" y="6382155"/>
              <a:ext cx="108000" cy="123111"/>
            </a:xfrm>
            <a:prstGeom prst="rect">
              <a:avLst/>
            </a:prstGeom>
            <a:solidFill>
              <a:srgbClr val="FF0000"/>
            </a:solidFill>
            <a:ln>
              <a:solidFill>
                <a:srgbClr val="FF0000"/>
              </a:solidFill>
            </a:ln>
          </p:spPr>
          <p:txBody>
            <a:bodyPr wrap="square" lIns="0" tIns="0" rIns="0" bIns="0" rtlCol="0" anchor="ctr" anchorCtr="1">
              <a:spAutoFit/>
            </a:bodyPr>
            <a:lstStyle/>
            <a:p>
              <a:pPr eaLnBrk="0" hangingPunct="0"/>
              <a:r>
                <a:rPr lang="de-DE" sz="800" b="1" dirty="0" smtClean="0">
                  <a:solidFill>
                    <a:srgbClr val="000000"/>
                  </a:solidFill>
                  <a:latin typeface="Arial" pitchFamily="34" charset="0"/>
                  <a:cs typeface="+mn-cs"/>
                </a:rPr>
                <a:t>4</a:t>
              </a:r>
              <a:endParaRPr lang="de-DE" sz="800" b="1" dirty="0">
                <a:solidFill>
                  <a:srgbClr val="000000"/>
                </a:solidFill>
                <a:latin typeface="Arial" pitchFamily="34" charset="0"/>
                <a:cs typeface="+mn-cs"/>
              </a:endParaRPr>
            </a:p>
          </p:txBody>
        </p:sp>
        <p:sp>
          <p:nvSpPr>
            <p:cNvPr id="93" name="Textfeld 92"/>
            <p:cNvSpPr txBox="1"/>
            <p:nvPr/>
          </p:nvSpPr>
          <p:spPr>
            <a:xfrm>
              <a:off x="195675" y="6696402"/>
              <a:ext cx="108000" cy="123111"/>
            </a:xfrm>
            <a:prstGeom prst="rect">
              <a:avLst/>
            </a:prstGeom>
            <a:solidFill>
              <a:srgbClr val="FF0000"/>
            </a:solidFill>
            <a:ln>
              <a:solidFill>
                <a:srgbClr val="FF0000"/>
              </a:solidFill>
            </a:ln>
          </p:spPr>
          <p:txBody>
            <a:bodyPr wrap="square" lIns="0" tIns="0" rIns="0" bIns="0" rtlCol="0" anchor="ctr" anchorCtr="1">
              <a:spAutoFit/>
            </a:bodyPr>
            <a:lstStyle/>
            <a:p>
              <a:pPr eaLnBrk="0" hangingPunct="0"/>
              <a:r>
                <a:rPr lang="de-DE" sz="800" b="1" dirty="0">
                  <a:solidFill>
                    <a:srgbClr val="000000"/>
                  </a:solidFill>
                  <a:latin typeface="Arial" pitchFamily="34" charset="0"/>
                  <a:cs typeface="+mn-cs"/>
                </a:rPr>
                <a:t>5</a:t>
              </a:r>
            </a:p>
          </p:txBody>
        </p:sp>
      </p:grpSp>
      <p:sp>
        <p:nvSpPr>
          <p:cNvPr id="94" name="Rechtwinkliges Dreieck 93"/>
          <p:cNvSpPr/>
          <p:nvPr/>
        </p:nvSpPr>
        <p:spPr bwMode="auto">
          <a:xfrm rot="16200000">
            <a:off x="1962428" y="3298797"/>
            <a:ext cx="102427" cy="104179"/>
          </a:xfrm>
          <a:prstGeom prst="rtTriangle">
            <a:avLst/>
          </a:prstGeom>
          <a:solidFill>
            <a:srgbClr val="FFCC00"/>
          </a:solidFill>
          <a:ln w="9525" cap="flat" cmpd="sng" algn="ctr">
            <a:solidFill>
              <a:srgbClr val="FF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de-DE" sz="1400" b="1" smtClean="0">
              <a:solidFill>
                <a:srgbClr val="F5BC1D"/>
              </a:solidFill>
              <a:latin typeface="Arial" charset="0"/>
              <a:cs typeface="+mn-cs"/>
            </a:endParaRPr>
          </a:p>
        </p:txBody>
      </p:sp>
      <p:sp>
        <p:nvSpPr>
          <p:cNvPr id="95" name="Textfeld 94"/>
          <p:cNvSpPr txBox="1"/>
          <p:nvPr/>
        </p:nvSpPr>
        <p:spPr>
          <a:xfrm>
            <a:off x="6873304" y="6747541"/>
            <a:ext cx="108096" cy="107676"/>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13</a:t>
            </a:r>
            <a:endParaRPr lang="de-DE" sz="700" b="1" dirty="0">
              <a:solidFill>
                <a:srgbClr val="000000"/>
              </a:solidFill>
              <a:latin typeface="Arial" pitchFamily="34" charset="0"/>
              <a:cs typeface="+mn-cs"/>
            </a:endParaRPr>
          </a:p>
        </p:txBody>
      </p:sp>
      <p:sp>
        <p:nvSpPr>
          <p:cNvPr id="97" name="Rechteck 96"/>
          <p:cNvSpPr/>
          <p:nvPr/>
        </p:nvSpPr>
        <p:spPr bwMode="auto">
          <a:xfrm>
            <a:off x="7435958" y="4408315"/>
            <a:ext cx="81998" cy="9131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de-DE" sz="1400" b="1" smtClean="0">
              <a:solidFill>
                <a:srgbClr val="F5BC1D"/>
              </a:solidFill>
              <a:latin typeface="Arial" charset="0"/>
              <a:cs typeface="+mn-cs"/>
            </a:endParaRPr>
          </a:p>
        </p:txBody>
      </p:sp>
      <p:sp>
        <p:nvSpPr>
          <p:cNvPr id="98" name="Textfeld 97"/>
          <p:cNvSpPr txBox="1"/>
          <p:nvPr/>
        </p:nvSpPr>
        <p:spPr>
          <a:xfrm>
            <a:off x="7355506" y="4324581"/>
            <a:ext cx="106262" cy="107699"/>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700" b="1" dirty="0" smtClean="0">
                <a:solidFill>
                  <a:srgbClr val="000000"/>
                </a:solidFill>
                <a:latin typeface="Arial" pitchFamily="34" charset="0"/>
                <a:cs typeface="+mn-cs"/>
              </a:rPr>
              <a:t>14</a:t>
            </a:r>
            <a:endParaRPr lang="de-DE" sz="700" b="1" dirty="0">
              <a:solidFill>
                <a:srgbClr val="000000"/>
              </a:solidFill>
              <a:latin typeface="Arial" pitchFamily="34" charset="0"/>
              <a:cs typeface="+mn-cs"/>
            </a:endParaRPr>
          </a:p>
        </p:txBody>
      </p:sp>
      <p:sp>
        <p:nvSpPr>
          <p:cNvPr id="99" name="Textfeld 98"/>
          <p:cNvSpPr txBox="1"/>
          <p:nvPr/>
        </p:nvSpPr>
        <p:spPr>
          <a:xfrm>
            <a:off x="1945183" y="3289356"/>
            <a:ext cx="122510" cy="123059"/>
          </a:xfrm>
          <a:prstGeom prst="rect">
            <a:avLst/>
          </a:prstGeom>
          <a:solidFill>
            <a:srgbClr val="FFCC00"/>
          </a:solidFill>
          <a:ln>
            <a:solidFill>
              <a:srgbClr val="FFCC00"/>
            </a:solidFill>
          </a:ln>
        </p:spPr>
        <p:txBody>
          <a:bodyPr wrap="square" lIns="0" tIns="0" rIns="0" bIns="0" rtlCol="0" anchor="ctr" anchorCtr="1">
            <a:spAutoFit/>
          </a:bodyPr>
          <a:lstStyle/>
          <a:p>
            <a:pPr eaLnBrk="0" hangingPunct="0"/>
            <a:r>
              <a:rPr lang="de-DE" sz="800" b="1" dirty="0" smtClean="0">
                <a:solidFill>
                  <a:srgbClr val="000000"/>
                </a:solidFill>
                <a:latin typeface="Arial" pitchFamily="34" charset="0"/>
                <a:cs typeface="+mn-cs"/>
              </a:rPr>
              <a:t>6</a:t>
            </a:r>
            <a:endParaRPr lang="de-DE" sz="800" b="1" dirty="0">
              <a:solidFill>
                <a:srgbClr val="000000"/>
              </a:solidFill>
              <a:latin typeface="Arial" pitchFamily="34" charset="0"/>
              <a:cs typeface="+mn-cs"/>
            </a:endParaRPr>
          </a:p>
        </p:txBody>
      </p:sp>
      <p:sp>
        <p:nvSpPr>
          <p:cNvPr id="100" name="Rechteck 99"/>
          <p:cNvSpPr/>
          <p:nvPr/>
        </p:nvSpPr>
        <p:spPr>
          <a:xfrm>
            <a:off x="4781520" y="2409189"/>
            <a:ext cx="63256" cy="74776"/>
          </a:xfrm>
          <a:prstGeom prst="rect">
            <a:avLst/>
          </a:prstGeom>
          <a:solidFill>
            <a:srgbClr val="26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25FBC"/>
              </a:solidFill>
            </a:endParaRPr>
          </a:p>
        </p:txBody>
      </p:sp>
      <p:grpSp>
        <p:nvGrpSpPr>
          <p:cNvPr id="46" name="Gruppieren 9"/>
          <p:cNvGrpSpPr/>
          <p:nvPr/>
        </p:nvGrpSpPr>
        <p:grpSpPr>
          <a:xfrm>
            <a:off x="8577504" y="3267266"/>
            <a:ext cx="2025275" cy="830997"/>
            <a:chOff x="8551530" y="3852747"/>
            <a:chExt cx="1556690" cy="849680"/>
          </a:xfrm>
        </p:grpSpPr>
        <p:sp>
          <p:nvSpPr>
            <p:cNvPr id="47" name="Textfeld 28"/>
            <p:cNvSpPr txBox="1"/>
            <p:nvPr/>
          </p:nvSpPr>
          <p:spPr>
            <a:xfrm>
              <a:off x="8584733" y="3852747"/>
              <a:ext cx="1523487" cy="849680"/>
            </a:xfrm>
            <a:prstGeom prst="rect">
              <a:avLst/>
            </a:prstGeom>
            <a:noFill/>
          </p:spPr>
          <p:txBody>
            <a:bodyPr wrap="square" rtlCol="0">
              <a:spAutoFit/>
            </a:bodyPr>
            <a:lstStyle/>
            <a:p>
              <a:pPr>
                <a:buClr>
                  <a:srgbClr val="FF0000"/>
                </a:buClr>
                <a:buSzPct val="250000"/>
              </a:pPr>
              <a:r>
                <a:rPr lang="az-Cyrl-AZ" sz="800" b="0" dirty="0" smtClean="0">
                  <a:solidFill>
                    <a:schemeClr val="tx1">
                      <a:lumMod val="95000"/>
                      <a:lumOff val="5000"/>
                    </a:schemeClr>
                  </a:solidFill>
                </a:rPr>
                <a:t>Производственные площадки фирмы «</a:t>
              </a:r>
              <a:r>
                <a:rPr lang="en-US" sz="800" dirty="0" err="1" smtClean="0">
                  <a:solidFill>
                    <a:schemeClr val="tx1">
                      <a:lumMod val="95000"/>
                      <a:lumOff val="5000"/>
                    </a:schemeClr>
                  </a:solidFill>
                </a:rPr>
                <a:t>Dieffenbacher</a:t>
              </a:r>
              <a:r>
                <a:rPr lang="az-Cyrl-AZ" sz="800" b="0" dirty="0" smtClean="0">
                  <a:solidFill>
                    <a:schemeClr val="tx1">
                      <a:lumMod val="95000"/>
                      <a:lumOff val="5000"/>
                    </a:schemeClr>
                  </a:solidFill>
                </a:rPr>
                <a:t>»</a:t>
              </a:r>
              <a:endParaRPr lang="de-DE" sz="800" b="0" dirty="0" smtClean="0">
                <a:solidFill>
                  <a:schemeClr val="tx1">
                    <a:lumMod val="95000"/>
                    <a:lumOff val="5000"/>
                  </a:schemeClr>
                </a:solidFill>
              </a:endParaRPr>
            </a:p>
            <a:p>
              <a:pPr>
                <a:buClr>
                  <a:srgbClr val="FF0000"/>
                </a:buClr>
                <a:buSzPct val="250000"/>
              </a:pPr>
              <a:r>
                <a:rPr lang="ru-RU" sz="800" b="0" dirty="0">
                  <a:solidFill>
                    <a:schemeClr val="tx1">
                      <a:lumMod val="95000"/>
                      <a:lumOff val="5000"/>
                    </a:schemeClr>
                  </a:solidFill>
                </a:rPr>
                <a:t>Офисы сбыта, представительства, сервисные центры и инжиниринговые бюро фирмы </a:t>
              </a:r>
              <a:r>
                <a:rPr lang="ru-RU" sz="800" b="0" dirty="0" smtClean="0">
                  <a:solidFill>
                    <a:schemeClr val="tx1">
                      <a:lumMod val="95000"/>
                      <a:lumOff val="5000"/>
                    </a:schemeClr>
                  </a:solidFill>
                </a:rPr>
                <a:t>«</a:t>
              </a:r>
              <a:r>
                <a:rPr lang="en-US" sz="800">
                  <a:solidFill>
                    <a:schemeClr val="tx1">
                      <a:lumMod val="95000"/>
                      <a:lumOff val="5000"/>
                    </a:schemeClr>
                  </a:solidFill>
                </a:rPr>
                <a:t>Dieffenbacher</a:t>
              </a:r>
              <a:r>
                <a:rPr lang="ru-RU" sz="800" b="0" smtClean="0">
                  <a:solidFill>
                    <a:schemeClr val="tx1">
                      <a:lumMod val="95000"/>
                      <a:lumOff val="5000"/>
                    </a:schemeClr>
                  </a:solidFill>
                </a:rPr>
                <a:t>» </a:t>
              </a:r>
              <a:endParaRPr lang="de-DE" sz="900" b="0" dirty="0">
                <a:solidFill>
                  <a:schemeClr val="tx1">
                    <a:lumMod val="95000"/>
                    <a:lumOff val="5000"/>
                  </a:schemeClr>
                </a:solidFill>
              </a:endParaRPr>
            </a:p>
          </p:txBody>
        </p:sp>
        <p:sp>
          <p:nvSpPr>
            <p:cNvPr id="48" name="Rechteck 29"/>
            <p:cNvSpPr/>
            <p:nvPr/>
          </p:nvSpPr>
          <p:spPr bwMode="auto">
            <a:xfrm>
              <a:off x="8551530" y="3919928"/>
              <a:ext cx="60387" cy="72000"/>
            </a:xfrm>
            <a:prstGeom prst="rect">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1" i="0" u="none" strike="noStrike" cap="none" normalizeH="0" baseline="0" smtClean="0">
                <a:ln>
                  <a:noFill/>
                </a:ln>
                <a:solidFill>
                  <a:srgbClr val="F5BC1D"/>
                </a:solidFill>
                <a:effectLst/>
                <a:latin typeface="Arial" charset="0"/>
              </a:endParaRPr>
            </a:p>
          </p:txBody>
        </p:sp>
        <p:sp>
          <p:nvSpPr>
            <p:cNvPr id="49" name="Rechteck 30"/>
            <p:cNvSpPr/>
            <p:nvPr/>
          </p:nvSpPr>
          <p:spPr bwMode="auto">
            <a:xfrm>
              <a:off x="8551530" y="4148889"/>
              <a:ext cx="60387" cy="72000"/>
            </a:xfrm>
            <a:prstGeom prst="rect">
              <a:avLst/>
            </a:prstGeom>
            <a:solidFill>
              <a:srgbClr val="FFCC00"/>
            </a:solidFill>
            <a:ln w="9525" cap="flat" cmpd="sng" algn="ctr">
              <a:solidFill>
                <a:srgbClr val="FF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1" i="0" u="none" strike="noStrike" cap="none" normalizeH="0" baseline="0" smtClean="0">
                <a:ln>
                  <a:noFill/>
                </a:ln>
                <a:solidFill>
                  <a:srgbClr val="F5BC1D"/>
                </a:solidFill>
                <a:effectLst/>
                <a:latin typeface="Arial" charset="0"/>
              </a:endParaRPr>
            </a:p>
          </p:txBody>
        </p:sp>
      </p:grpSp>
      <p:sp>
        <p:nvSpPr>
          <p:cNvPr id="51" name="TextBox 50"/>
          <p:cNvSpPr txBox="1"/>
          <p:nvPr/>
        </p:nvSpPr>
        <p:spPr>
          <a:xfrm>
            <a:off x="9653174" y="6948983"/>
            <a:ext cx="737702" cy="215444"/>
          </a:xfrm>
          <a:prstGeom prst="rect">
            <a:avLst/>
          </a:prstGeom>
          <a:solidFill>
            <a:schemeClr val="bg1"/>
          </a:solidFill>
        </p:spPr>
        <p:txBody>
          <a:bodyPr wrap="none" rtlCol="0">
            <a:spAutoFit/>
          </a:bodyPr>
          <a:lstStyle/>
          <a:p>
            <a:r>
              <a:rPr lang="ru-RU" sz="800" dirty="0" smtClean="0"/>
              <a:t>Страница 5</a:t>
            </a:r>
            <a:endParaRPr lang="ru-RU" sz="800" dirty="0"/>
          </a:p>
        </p:txBody>
      </p:sp>
    </p:spTree>
    <p:extLst>
      <p:ext uri="{BB962C8B-B14F-4D97-AF65-F5344CB8AC3E}">
        <p14:creationId xmlns:p14="http://schemas.microsoft.com/office/powerpoint/2010/main" val="22423306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ru-RU" altLang="ru-RU" dirty="0"/>
              <a:t>Система воздушной насыпки </a:t>
            </a:r>
            <a:r>
              <a:rPr lang="ru-RU" altLang="ru-RU" dirty="0" smtClean="0"/>
              <a:t>«</a:t>
            </a:r>
            <a:r>
              <a:rPr lang="en-US" altLang="ru-RU" dirty="0" err="1" smtClean="0"/>
              <a:t>WindFormer</a:t>
            </a:r>
            <a:r>
              <a:rPr lang="ru-RU" altLang="ru-RU" dirty="0"/>
              <a:t>»</a:t>
            </a:r>
            <a:r>
              <a:rPr lang="en-US" altLang="ru-RU" dirty="0" smtClean="0"/>
              <a:t> </a:t>
            </a:r>
            <a:r>
              <a:rPr lang="ru-RU" altLang="ru-RU" dirty="0"/>
              <a:t>с роликовым настилом</a:t>
            </a:r>
            <a:r>
              <a:rPr lang="en-US" altLang="ru-RU" dirty="0"/>
              <a:t> (</a:t>
            </a:r>
            <a:r>
              <a:rPr lang="ru-RU" altLang="ru-RU" dirty="0"/>
              <a:t>опция</a:t>
            </a:r>
            <a:r>
              <a:rPr lang="en-US" altLang="ru-RU" dirty="0"/>
              <a:t>)</a:t>
            </a:r>
            <a:endParaRPr lang="en-US" dirty="0"/>
          </a:p>
        </p:txBody>
      </p:sp>
      <p:sp>
        <p:nvSpPr>
          <p:cNvPr id="10" name="Inhaltsplatzhalter 7"/>
          <p:cNvSpPr>
            <a:spLocks noGrp="1"/>
          </p:cNvSpPr>
          <p:nvPr>
            <p:ph idx="1"/>
          </p:nvPr>
        </p:nvSpPr>
        <p:spPr>
          <a:xfrm>
            <a:off x="534670" y="1764296"/>
            <a:ext cx="9696450" cy="4358693"/>
          </a:xfrm>
        </p:spPr>
        <p:txBody>
          <a:bodyPr>
            <a:normAutofit/>
          </a:bodyPr>
          <a:lstStyle/>
          <a:p>
            <a:r>
              <a:rPr lang="ru-RU" dirty="0" smtClean="0"/>
              <a:t>Регулируемый зазор между роликами</a:t>
            </a:r>
            <a:r>
              <a:rPr lang="en-US" dirty="0" smtClean="0"/>
              <a:t> (0,5 - 2 </a:t>
            </a:r>
            <a:r>
              <a:rPr lang="ru-RU" dirty="0" smtClean="0"/>
              <a:t>мм</a:t>
            </a:r>
            <a:r>
              <a:rPr lang="en-US" dirty="0" smtClean="0"/>
              <a:t>), </a:t>
            </a:r>
            <a:r>
              <a:rPr lang="ru-RU" dirty="0" smtClean="0"/>
              <a:t>выгрузка стружки избыточного размера </a:t>
            </a:r>
            <a:r>
              <a:rPr lang="en-US" dirty="0" smtClean="0"/>
              <a:t>(</a:t>
            </a:r>
            <a:r>
              <a:rPr lang="ru-RU" dirty="0" smtClean="0"/>
              <a:t>кубической</a:t>
            </a:r>
            <a:r>
              <a:rPr lang="en-US" dirty="0" smtClean="0"/>
              <a:t>/</a:t>
            </a:r>
            <a:r>
              <a:rPr lang="ru-RU" dirty="0" smtClean="0"/>
              <a:t>сферической формы </a:t>
            </a:r>
            <a:r>
              <a:rPr lang="en-US" dirty="0" smtClean="0"/>
              <a:t>&gt; 4 </a:t>
            </a:r>
            <a:r>
              <a:rPr lang="ru-RU" dirty="0" smtClean="0"/>
              <a:t>мм</a:t>
            </a:r>
            <a:r>
              <a:rPr lang="en-US" dirty="0" smtClean="0"/>
              <a:t>)</a:t>
            </a:r>
          </a:p>
          <a:p>
            <a:r>
              <a:rPr lang="ru-RU" dirty="0" smtClean="0"/>
              <a:t>Малое количество брака после </a:t>
            </a:r>
            <a:r>
              <a:rPr lang="ru-RU" dirty="0" err="1" smtClean="0"/>
              <a:t>ламинирования</a:t>
            </a:r>
            <a:endParaRPr lang="en-US" dirty="0" smtClean="0"/>
          </a:p>
          <a:p>
            <a:pPr marL="0" indent="0">
              <a:buNone/>
            </a:pPr>
            <a:endParaRPr lang="en-US" sz="1200" dirty="0" smtClean="0"/>
          </a:p>
          <a:p>
            <a:pPr marL="0" indent="0">
              <a:buNone/>
            </a:pPr>
            <a:r>
              <a:rPr lang="ru-RU" b="1" dirty="0" smtClean="0"/>
              <a:t>Сепарация наружного слоя</a:t>
            </a:r>
            <a:r>
              <a:rPr lang="en-US" b="1" dirty="0" smtClean="0"/>
              <a:t>:</a:t>
            </a:r>
          </a:p>
          <a:p>
            <a:r>
              <a:rPr lang="ru-RU" dirty="0" smtClean="0"/>
              <a:t>Крупная стружка может быть отделена и использоваться для внутреннего слоя</a:t>
            </a:r>
            <a:endParaRPr lang="en-US" dirty="0" smtClean="0"/>
          </a:p>
          <a:p>
            <a:r>
              <a:rPr lang="ru-RU" dirty="0" smtClean="0"/>
              <a:t>Это способствует большой экономии материала для наружного слоя</a:t>
            </a:r>
            <a:endParaRPr lang="en-US" dirty="0" smtClean="0"/>
          </a:p>
          <a:p>
            <a:pPr marL="0" indent="0">
              <a:buNone/>
            </a:pPr>
            <a:endParaRPr lang="en-US" sz="1200" dirty="0"/>
          </a:p>
          <a:p>
            <a:pPr marL="0" indent="0">
              <a:buNone/>
            </a:pPr>
            <a:r>
              <a:rPr lang="ru-RU" b="1" dirty="0" smtClean="0"/>
              <a:t>Очень высокая точность насыпки</a:t>
            </a:r>
            <a:r>
              <a:rPr lang="en-US" b="1" dirty="0" smtClean="0"/>
              <a:t>:</a:t>
            </a:r>
          </a:p>
          <a:p>
            <a:pPr defTabSz="1167413">
              <a:defRPr/>
            </a:pPr>
            <a:r>
              <a:rPr lang="ru-RU" dirty="0"/>
              <a:t>Улучшенная точность продольной и поперечной насыпки</a:t>
            </a:r>
            <a:r>
              <a:rPr lang="en-US" dirty="0"/>
              <a:t/>
            </a:r>
            <a:br>
              <a:rPr lang="en-US" dirty="0"/>
            </a:br>
            <a:r>
              <a:rPr lang="en-US" dirty="0"/>
              <a:t>(</a:t>
            </a:r>
            <a:r>
              <a:rPr lang="ru-RU" dirty="0"/>
              <a:t>плита </a:t>
            </a:r>
            <a:r>
              <a:rPr lang="ru-RU" dirty="0" err="1"/>
              <a:t>прибл</a:t>
            </a:r>
            <a:r>
              <a:rPr lang="en-US" dirty="0"/>
              <a:t>. 2,000 </a:t>
            </a:r>
            <a:r>
              <a:rPr lang="ru-RU" dirty="0"/>
              <a:t>м</a:t>
            </a:r>
            <a:r>
              <a:rPr lang="en-US" dirty="0"/>
              <a:t>³/</a:t>
            </a:r>
            <a:r>
              <a:rPr lang="ru-RU" dirty="0"/>
              <a:t>день шириной </a:t>
            </a:r>
            <a:r>
              <a:rPr lang="en-US" dirty="0"/>
              <a:t>2,200 </a:t>
            </a:r>
            <a:r>
              <a:rPr lang="ru-RU" dirty="0"/>
              <a:t>мм</a:t>
            </a:r>
            <a:r>
              <a:rPr lang="en-US" dirty="0"/>
              <a:t>)</a:t>
            </a:r>
          </a:p>
          <a:p>
            <a:pPr marL="0" lvl="0" indent="0">
              <a:buNone/>
            </a:pPr>
            <a:endParaRPr lang="en-US" dirty="0" smtClean="0"/>
          </a:p>
          <a:p>
            <a:pPr marL="0" indent="0">
              <a:buNone/>
            </a:pPr>
            <a:endParaRPr lang="en-US" dirty="0" smtClean="0"/>
          </a:p>
          <a:p>
            <a:endParaRPr lang="en-US" dirty="0"/>
          </a:p>
        </p:txBody>
      </p:sp>
      <p:graphicFrame>
        <p:nvGraphicFramePr>
          <p:cNvPr id="11" name="Tabelle 10"/>
          <p:cNvGraphicFramePr>
            <a:graphicFrameLocks noGrp="1"/>
          </p:cNvGraphicFramePr>
          <p:nvPr>
            <p:extLst>
              <p:ext uri="{D42A27DB-BD31-4B8C-83A1-F6EECF244321}">
                <p14:modId xmlns:p14="http://schemas.microsoft.com/office/powerpoint/2010/main" val="1299426740"/>
              </p:ext>
            </p:extLst>
          </p:nvPr>
        </p:nvGraphicFramePr>
        <p:xfrm>
          <a:off x="954212" y="5143324"/>
          <a:ext cx="6806629" cy="2103120"/>
        </p:xfrm>
        <a:graphic>
          <a:graphicData uri="http://schemas.openxmlformats.org/drawingml/2006/table">
            <a:tbl>
              <a:tblPr firstRow="1" bandRow="1" bandCol="1">
                <a:tableStyleId>{08FB837D-C827-4EFA-A057-4D05807E0F7C}</a:tableStyleId>
              </a:tblPr>
              <a:tblGrid>
                <a:gridCol w="1334021"/>
                <a:gridCol w="2986459"/>
                <a:gridCol w="2486149"/>
              </a:tblGrid>
              <a:tr h="1188000">
                <a:tc>
                  <a:txBody>
                    <a:bodyPr/>
                    <a:lstStyle/>
                    <a:p>
                      <a:pPr algn="ctr"/>
                      <a:r>
                        <a:rPr lang="ru-RU" sz="1800" noProof="0" dirty="0" smtClean="0"/>
                        <a:t>Толщина плиты</a:t>
                      </a:r>
                      <a:endParaRPr lang="en-US" sz="1800" noProof="0" dirty="0" smtClean="0"/>
                    </a:p>
                    <a:p>
                      <a:pPr algn="ctr"/>
                      <a:r>
                        <a:rPr lang="en-US" sz="1800" noProof="0" dirty="0" smtClean="0"/>
                        <a:t>[</a:t>
                      </a:r>
                      <a:r>
                        <a:rPr lang="ru-RU" sz="1800" noProof="0" dirty="0" smtClean="0"/>
                        <a:t>мм</a:t>
                      </a:r>
                      <a:r>
                        <a:rPr lang="en-US" sz="1800" noProof="0" dirty="0" smtClean="0"/>
                        <a:t>]</a:t>
                      </a:r>
                      <a:endParaRPr lang="en-US" sz="1800" b="1" kern="1200" noProof="0" dirty="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78B"/>
                    </a:solidFill>
                  </a:tcPr>
                </a:tc>
                <a:tc>
                  <a:txBody>
                    <a:bodyPr/>
                    <a:lstStyle/>
                    <a:p>
                      <a:pPr algn="ctr"/>
                      <a:r>
                        <a:rPr lang="ru-RU" sz="1800" noProof="0" dirty="0" smtClean="0"/>
                        <a:t>Точность</a:t>
                      </a:r>
                      <a:r>
                        <a:rPr lang="ru-RU" sz="1800" baseline="0" noProof="0" dirty="0" smtClean="0"/>
                        <a:t> поперечной насыпки с ситом для клеевых комков</a:t>
                      </a:r>
                      <a:endParaRPr lang="en-US" sz="1800" baseline="0" noProof="0" dirty="0" smtClean="0"/>
                    </a:p>
                    <a:p>
                      <a:pPr marL="0" marR="0" indent="0" algn="ctr" defTabSz="995690" rtl="0" eaLnBrk="1" fontAlgn="auto" latinLnBrk="0" hangingPunct="1">
                        <a:lnSpc>
                          <a:spcPct val="100000"/>
                        </a:lnSpc>
                        <a:spcBef>
                          <a:spcPts val="0"/>
                        </a:spcBef>
                        <a:spcAft>
                          <a:spcPts val="0"/>
                        </a:spcAft>
                        <a:buClrTx/>
                        <a:buSzTx/>
                        <a:buFontTx/>
                        <a:buNone/>
                        <a:tabLst/>
                        <a:defRPr/>
                      </a:pPr>
                      <a:r>
                        <a:rPr lang="en-US" sz="1800" kern="1200" noProof="0" dirty="0" smtClean="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78B"/>
                    </a:solidFill>
                  </a:tcPr>
                </a:tc>
                <a:tc>
                  <a:txBody>
                    <a:bodyPr/>
                    <a:lstStyle/>
                    <a:p>
                      <a:pPr algn="ctr"/>
                      <a:r>
                        <a:rPr lang="ru-RU" sz="1800" noProof="0" dirty="0" smtClean="0"/>
                        <a:t>Точность поперечной насыпки с роликовым</a:t>
                      </a:r>
                      <a:r>
                        <a:rPr lang="ru-RU" sz="1800" baseline="0" noProof="0" dirty="0" smtClean="0"/>
                        <a:t> настилом</a:t>
                      </a:r>
                      <a:endParaRPr lang="en-US" sz="1800" noProof="0" dirty="0" smtClean="0"/>
                    </a:p>
                    <a:p>
                      <a:pPr algn="ctr"/>
                      <a:r>
                        <a:rPr lang="en-US" sz="1800" kern="1200" noProof="0" dirty="0" smtClean="0"/>
                        <a:t>[%]</a:t>
                      </a:r>
                      <a:endParaRPr lang="en-US" sz="1800" b="1" kern="1200" noProof="0" dirty="0">
                        <a:solidFill>
                          <a:schemeClr val="lt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78B"/>
                    </a:solidFill>
                  </a:tcPr>
                </a:tc>
              </a:tr>
              <a:tr h="312035">
                <a:tc>
                  <a:txBody>
                    <a:bodyPr/>
                    <a:lstStyle/>
                    <a:p>
                      <a:pPr algn="ctr"/>
                      <a:r>
                        <a:rPr lang="en-US" sz="1800" noProof="0" dirty="0" smtClean="0"/>
                        <a:t>16</a:t>
                      </a:r>
                      <a:endParaRPr lang="en-US" sz="1800" noProof="0" dirty="0">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E"/>
                    </a:solidFill>
                  </a:tcPr>
                </a:tc>
                <a:tc>
                  <a:txBody>
                    <a:bodyPr/>
                    <a:lstStyle/>
                    <a:p>
                      <a:pPr marL="0" marR="0" indent="0" algn="ctr" defTabSz="995690" rtl="0" eaLnBrk="1" fontAlgn="auto" latinLnBrk="0" hangingPunct="1">
                        <a:lnSpc>
                          <a:spcPct val="100000"/>
                        </a:lnSpc>
                        <a:spcBef>
                          <a:spcPts val="0"/>
                        </a:spcBef>
                        <a:spcAft>
                          <a:spcPts val="0"/>
                        </a:spcAft>
                        <a:buClrTx/>
                        <a:buSzTx/>
                        <a:buFontTx/>
                        <a:buNone/>
                        <a:tabLst/>
                        <a:defRPr/>
                      </a:pPr>
                      <a:r>
                        <a:rPr lang="en-US" sz="1800" noProof="0" dirty="0" smtClean="0"/>
                        <a:t>± 4.0</a:t>
                      </a:r>
                      <a:endParaRPr lang="en-US" sz="1800" noProof="0" dirty="0">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E"/>
                    </a:solidFill>
                  </a:tcPr>
                </a:tc>
                <a:tc>
                  <a:txBody>
                    <a:bodyPr/>
                    <a:lstStyle/>
                    <a:p>
                      <a:pPr algn="ctr"/>
                      <a:r>
                        <a:rPr lang="en-US" sz="1800" noProof="0" dirty="0" smtClean="0"/>
                        <a:t>± 3.1</a:t>
                      </a:r>
                      <a:endParaRPr lang="en-US" sz="1800" noProof="0" dirty="0">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E"/>
                    </a:solidFill>
                  </a:tcPr>
                </a:tc>
              </a:tr>
            </a:tbl>
          </a:graphicData>
        </a:graphic>
      </p:graphicFrame>
      <p:sp>
        <p:nvSpPr>
          <p:cNvPr id="2" name="Textplatzhalter 1"/>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4006110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Z:\Kommunikation\Medien\Bilder\Wood\Illustrationen\Versch_Holzpräsentationen\PB\00_final\Maurer\PNG  RSE RSM hell und dkl\Streulinie gesamt RSE-RSM  braun dkl 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3935" y="1548383"/>
            <a:ext cx="5067061" cy="546164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Autofit/>
          </a:bodyPr>
          <a:lstStyle/>
          <a:p>
            <a:r>
              <a:rPr lang="ru-RU" altLang="ru-RU" dirty="0">
                <a:solidFill>
                  <a:schemeClr val="accent2"/>
                </a:solidFill>
              </a:rPr>
              <a:t>Насыпка внутреннего </a:t>
            </a:r>
            <a:r>
              <a:rPr lang="ru-RU" altLang="ru-RU" dirty="0" smtClean="0">
                <a:solidFill>
                  <a:schemeClr val="accent2"/>
                </a:solidFill>
              </a:rPr>
              <a:t>слоя</a:t>
            </a:r>
            <a:endParaRPr lang="de-DE" sz="1600" dirty="0">
              <a:solidFill>
                <a:srgbClr val="FF0000"/>
              </a:solidFill>
            </a:endParaRPr>
          </a:p>
        </p:txBody>
      </p:sp>
      <p:sp>
        <p:nvSpPr>
          <p:cNvPr id="11" name="Flussdiagramm: Prozess 10"/>
          <p:cNvSpPr/>
          <p:nvPr/>
        </p:nvSpPr>
        <p:spPr bwMode="auto">
          <a:xfrm>
            <a:off x="9609637" y="1134091"/>
            <a:ext cx="647466" cy="497261"/>
          </a:xfrm>
          <a:prstGeom prst="flowChartProcess">
            <a:avLst/>
          </a:prstGeom>
          <a:solidFill>
            <a:srgbClr val="663300"/>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algn="ctr" defTabSz="914400" eaLnBrk="0" fontAlgn="base" hangingPunct="0">
              <a:spcBef>
                <a:spcPct val="0"/>
              </a:spcBef>
              <a:spcAft>
                <a:spcPct val="0"/>
              </a:spcAft>
            </a:pPr>
            <a:r>
              <a:rPr lang="en-US" sz="1600" b="1" dirty="0">
                <a:solidFill>
                  <a:srgbClr val="FFFFFF"/>
                </a:solidFill>
                <a:cs typeface="Arial" charset="0"/>
              </a:rPr>
              <a:t>RSE</a:t>
            </a:r>
          </a:p>
        </p:txBody>
      </p:sp>
      <p:grpSp>
        <p:nvGrpSpPr>
          <p:cNvPr id="3" name="Gruppieren 2"/>
          <p:cNvGrpSpPr/>
          <p:nvPr/>
        </p:nvGrpSpPr>
        <p:grpSpPr>
          <a:xfrm>
            <a:off x="810196" y="2910373"/>
            <a:ext cx="9361040" cy="4326642"/>
            <a:chOff x="810196" y="2910373"/>
            <a:chExt cx="9361040" cy="4326642"/>
          </a:xfrm>
        </p:grpSpPr>
        <p:sp>
          <p:nvSpPr>
            <p:cNvPr id="16" name="Flussdiagramm: Prozess 15"/>
            <p:cNvSpPr/>
            <p:nvPr/>
          </p:nvSpPr>
          <p:spPr bwMode="auto">
            <a:xfrm>
              <a:off x="810196" y="2910373"/>
              <a:ext cx="2164027" cy="654234"/>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a:defRPr/>
              </a:pPr>
              <a:r>
                <a:rPr lang="ru-RU" sz="1400" b="1" dirty="0">
                  <a:solidFill>
                    <a:srgbClr val="FFFFFF"/>
                  </a:solidFill>
                  <a:cs typeface="Arial" charset="0"/>
                </a:rPr>
                <a:t>Дисковый сепаратор для удаления клеевых комков</a:t>
              </a:r>
              <a:endParaRPr lang="en-US" sz="1400" b="1" dirty="0">
                <a:solidFill>
                  <a:srgbClr val="FFFFFF"/>
                </a:solidFill>
                <a:cs typeface="Arial" charset="0"/>
              </a:endParaRPr>
            </a:p>
          </p:txBody>
        </p:sp>
        <p:cxnSp>
          <p:nvCxnSpPr>
            <p:cNvPr id="35" name="Gerade Verbindung 34"/>
            <p:cNvCxnSpPr/>
            <p:nvPr/>
          </p:nvCxnSpPr>
          <p:spPr>
            <a:xfrm>
              <a:off x="3051967" y="3177596"/>
              <a:ext cx="422523" cy="0"/>
            </a:xfrm>
            <a:prstGeom prst="line">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Flussdiagramm: Prozess 23"/>
            <p:cNvSpPr/>
            <p:nvPr/>
          </p:nvSpPr>
          <p:spPr bwMode="auto">
            <a:xfrm>
              <a:off x="3546500" y="6213216"/>
              <a:ext cx="1893079" cy="519743"/>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defTabSz="914400" eaLnBrk="0" fontAlgn="base" hangingPunct="0">
                <a:spcBef>
                  <a:spcPct val="0"/>
                </a:spcBef>
                <a:spcAft>
                  <a:spcPct val="0"/>
                </a:spcAft>
              </a:pPr>
              <a:r>
                <a:rPr lang="ru-RU" sz="1400" b="1" dirty="0" smtClean="0">
                  <a:solidFill>
                    <a:srgbClr val="FFFFFF"/>
                  </a:solidFill>
                  <a:cs typeface="Arial" charset="0"/>
                </a:rPr>
                <a:t>Гребенчатая головка насыпки</a:t>
              </a:r>
              <a:endParaRPr lang="en-US" sz="1400" b="1" dirty="0">
                <a:solidFill>
                  <a:srgbClr val="FFFFFF"/>
                </a:solidFill>
                <a:cs typeface="Arial" charset="0"/>
              </a:endParaRPr>
            </a:p>
          </p:txBody>
        </p:sp>
        <p:cxnSp>
          <p:nvCxnSpPr>
            <p:cNvPr id="25" name="Gerade Verbindung 24"/>
            <p:cNvCxnSpPr/>
            <p:nvPr/>
          </p:nvCxnSpPr>
          <p:spPr>
            <a:xfrm>
              <a:off x="5517323" y="6462683"/>
              <a:ext cx="422523" cy="0"/>
            </a:xfrm>
            <a:prstGeom prst="line">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Flussdiagramm: Prozess 25"/>
            <p:cNvSpPr/>
            <p:nvPr/>
          </p:nvSpPr>
          <p:spPr bwMode="auto">
            <a:xfrm>
              <a:off x="7866980" y="3937593"/>
              <a:ext cx="2304256" cy="519743"/>
            </a:xfrm>
            <a:prstGeom prst="flowChartProcess">
              <a:avLst/>
            </a:prstGeom>
            <a:solidFill>
              <a:srgbClr val="0052A4"/>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defTabSz="914400" eaLnBrk="0" fontAlgn="base" hangingPunct="0">
                <a:spcBef>
                  <a:spcPct val="0"/>
                </a:spcBef>
                <a:spcAft>
                  <a:spcPct val="0"/>
                </a:spcAft>
              </a:pPr>
              <a:r>
                <a:rPr lang="ru-RU" sz="1400" b="1" dirty="0" smtClean="0">
                  <a:solidFill>
                    <a:srgbClr val="FFFFFF"/>
                  </a:solidFill>
                  <a:cs typeface="Arial" charset="0"/>
                </a:rPr>
                <a:t>Универсальный бункер для насыпки</a:t>
              </a:r>
              <a:endParaRPr lang="en-US" sz="1400" b="1" dirty="0">
                <a:solidFill>
                  <a:srgbClr val="FFFFFF"/>
                </a:solidFill>
                <a:cs typeface="Arial" charset="0"/>
              </a:endParaRPr>
            </a:p>
          </p:txBody>
        </p:sp>
        <p:cxnSp>
          <p:nvCxnSpPr>
            <p:cNvPr id="27" name="Gerade Verbindung 26"/>
            <p:cNvCxnSpPr/>
            <p:nvPr/>
          </p:nvCxnSpPr>
          <p:spPr>
            <a:xfrm flipH="1">
              <a:off x="7362924" y="4195938"/>
              <a:ext cx="408459" cy="1526"/>
            </a:xfrm>
            <a:prstGeom prst="line">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4554612" y="7237015"/>
              <a:ext cx="2520280" cy="0"/>
            </a:xfrm>
            <a:prstGeom prst="straightConnector1">
              <a:avLst/>
            </a:prstGeom>
            <a:ln w="19050">
              <a:solidFill>
                <a:schemeClr val="accent6"/>
              </a:solidFill>
              <a:tailEnd type="arrow"/>
            </a:ln>
          </p:spPr>
          <p:style>
            <a:lnRef idx="1">
              <a:schemeClr val="dk1"/>
            </a:lnRef>
            <a:fillRef idx="0">
              <a:schemeClr val="dk1"/>
            </a:fillRef>
            <a:effectRef idx="0">
              <a:schemeClr val="dk1"/>
            </a:effectRef>
            <a:fontRef idx="minor">
              <a:schemeClr val="tx1"/>
            </a:fontRef>
          </p:style>
        </p:cxnSp>
      </p:grpSp>
      <p:sp>
        <p:nvSpPr>
          <p:cNvPr id="4" name="Textplatzhalter 3"/>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0838422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ieren 29"/>
          <p:cNvGrpSpPr/>
          <p:nvPr/>
        </p:nvGrpSpPr>
        <p:grpSpPr>
          <a:xfrm>
            <a:off x="666751" y="1240710"/>
            <a:ext cx="6624166" cy="6268889"/>
            <a:chOff x="666750" y="1240707"/>
            <a:chExt cx="6624166" cy="6268889"/>
          </a:xfrm>
        </p:grpSpPr>
        <p:pic>
          <p:nvPicPr>
            <p:cNvPr id="33" name="Picture 2" descr="Z:\Kommunikation\Medien\Bilder\Wood\Illustrationen\Versch_Holzpräsentationen\PB\000_produktkatalog\PB_produktkatalog-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0" y="1240707"/>
              <a:ext cx="6624166" cy="6268889"/>
            </a:xfrm>
            <a:prstGeom prst="rect">
              <a:avLst/>
            </a:prstGeom>
            <a:noFill/>
            <a:extLst>
              <a:ext uri="{909E8E84-426E-40DD-AFC4-6F175D3DCCD1}">
                <a14:hiddenFill xmlns:a14="http://schemas.microsoft.com/office/drawing/2010/main">
                  <a:solidFill>
                    <a:srgbClr val="FFFFFF"/>
                  </a:solidFill>
                </a14:hiddenFill>
              </a:ext>
            </a:extLst>
          </p:spPr>
        </p:pic>
        <p:sp>
          <p:nvSpPr>
            <p:cNvPr id="34" name="Rechteck 33"/>
            <p:cNvSpPr/>
            <p:nvPr/>
          </p:nvSpPr>
          <p:spPr>
            <a:xfrm>
              <a:off x="4730317" y="3489191"/>
              <a:ext cx="1796778" cy="17811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de-DE" sz="2600" dirty="0" smtClean="0">
                  <a:solidFill>
                    <a:srgbClr val="FFFFFF"/>
                  </a:solidFill>
                </a:rPr>
                <a:t> </a:t>
              </a:r>
              <a:endParaRPr lang="de-DE" sz="2600" dirty="0">
                <a:solidFill>
                  <a:srgbClr val="FFFFFF"/>
                </a:solidFill>
              </a:endParaRPr>
            </a:p>
          </p:txBody>
        </p:sp>
        <p:cxnSp>
          <p:nvCxnSpPr>
            <p:cNvPr id="35" name="Gerade Verbindung mit Pfeil 34"/>
            <p:cNvCxnSpPr/>
            <p:nvPr/>
          </p:nvCxnSpPr>
          <p:spPr>
            <a:xfrm>
              <a:off x="2610396" y="7165007"/>
              <a:ext cx="2840542" cy="0"/>
            </a:xfrm>
            <a:prstGeom prst="straightConnector1">
              <a:avLst/>
            </a:prstGeom>
            <a:ln w="19050">
              <a:solidFill>
                <a:schemeClr val="accent6"/>
              </a:solidFill>
              <a:tailEnd type="arrow"/>
            </a:ln>
          </p:spPr>
          <p:style>
            <a:lnRef idx="1">
              <a:schemeClr val="dk1"/>
            </a:lnRef>
            <a:fillRef idx="0">
              <a:schemeClr val="dk1"/>
            </a:fillRef>
            <a:effectRef idx="0">
              <a:schemeClr val="dk1"/>
            </a:effectRef>
            <a:fontRef idx="minor">
              <a:schemeClr val="tx1"/>
            </a:fontRef>
          </p:style>
        </p:cxnSp>
        <p:sp>
          <p:nvSpPr>
            <p:cNvPr id="36" name="Ellipse 35"/>
            <p:cNvSpPr/>
            <p:nvPr/>
          </p:nvSpPr>
          <p:spPr>
            <a:xfrm>
              <a:off x="4482604" y="2087918"/>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1</a:t>
              </a:r>
            </a:p>
          </p:txBody>
        </p:sp>
        <p:sp>
          <p:nvSpPr>
            <p:cNvPr id="37" name="Ellipse 36"/>
            <p:cNvSpPr/>
            <p:nvPr/>
          </p:nvSpPr>
          <p:spPr>
            <a:xfrm>
              <a:off x="3906540" y="3420591"/>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2</a:t>
              </a:r>
            </a:p>
          </p:txBody>
        </p:sp>
        <p:sp>
          <p:nvSpPr>
            <p:cNvPr id="38" name="Ellipse 37"/>
            <p:cNvSpPr/>
            <p:nvPr/>
          </p:nvSpPr>
          <p:spPr>
            <a:xfrm>
              <a:off x="5778748" y="4398505"/>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3</a:t>
              </a:r>
            </a:p>
          </p:txBody>
        </p:sp>
        <p:sp>
          <p:nvSpPr>
            <p:cNvPr id="39" name="Ellipse 38"/>
            <p:cNvSpPr/>
            <p:nvPr/>
          </p:nvSpPr>
          <p:spPr>
            <a:xfrm>
              <a:off x="3906540" y="5118585"/>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1800" b="1" dirty="0">
                  <a:solidFill>
                    <a:srgbClr val="FFFFFF"/>
                  </a:solidFill>
                </a:rPr>
                <a:t>4</a:t>
              </a:r>
            </a:p>
          </p:txBody>
        </p:sp>
      </p:grpSp>
      <p:sp>
        <p:nvSpPr>
          <p:cNvPr id="2" name="Titel 1"/>
          <p:cNvSpPr>
            <a:spLocks noGrp="1"/>
          </p:cNvSpPr>
          <p:nvPr>
            <p:ph type="title"/>
          </p:nvPr>
        </p:nvSpPr>
        <p:spPr>
          <a:xfrm>
            <a:off x="794568" y="1045376"/>
            <a:ext cx="9808716" cy="647025"/>
          </a:xfrm>
        </p:spPr>
        <p:txBody>
          <a:bodyPr>
            <a:normAutofit fontScale="90000"/>
          </a:bodyPr>
          <a:lstStyle/>
          <a:p>
            <a:r>
              <a:rPr lang="ru-RU" dirty="0"/>
              <a:t>Насыпка внутреннего </a:t>
            </a:r>
            <a:r>
              <a:rPr lang="ru-RU" dirty="0" smtClean="0"/>
              <a:t>слоя </a:t>
            </a:r>
            <a:r>
              <a:rPr lang="en-US" dirty="0" smtClean="0"/>
              <a:t>RSE (</a:t>
            </a:r>
            <a:r>
              <a:rPr lang="ru-RU" dirty="0" smtClean="0"/>
              <a:t>гребенчатая головка насыпки</a:t>
            </a:r>
            <a:r>
              <a:rPr lang="en-US" dirty="0" smtClean="0"/>
              <a:t>) </a:t>
            </a:r>
            <a:r>
              <a:rPr lang="ru-RU" dirty="0" smtClean="0"/>
              <a:t>с электрически управляемым модулем коррекции</a:t>
            </a:r>
            <a:endParaRPr lang="de-DE" dirty="0"/>
          </a:p>
        </p:txBody>
      </p:sp>
      <p:sp>
        <p:nvSpPr>
          <p:cNvPr id="15" name="Rechteck 14"/>
          <p:cNvSpPr/>
          <p:nvPr/>
        </p:nvSpPr>
        <p:spPr>
          <a:xfrm>
            <a:off x="7508322" y="4814208"/>
            <a:ext cx="481125" cy="492394"/>
          </a:xfrm>
          <a:prstGeom prst="rect">
            <a:avLst/>
          </a:prstGeom>
        </p:spPr>
        <p:txBody>
          <a:bodyPr wrap="none" lIns="91392" tIns="45696" rIns="91392" bIns="45696">
            <a:spAutoFit/>
          </a:bodyPr>
          <a:lstStyle/>
          <a:p>
            <a:pPr defTabSz="914400" fontAlgn="base">
              <a:spcBef>
                <a:spcPct val="0"/>
              </a:spcBef>
              <a:spcAft>
                <a:spcPct val="0"/>
              </a:spcAft>
            </a:pPr>
            <a:r>
              <a:rPr lang="en-US" sz="2600" dirty="0">
                <a:solidFill>
                  <a:srgbClr val="00478B"/>
                </a:solidFill>
                <a:latin typeface="Arial Black" pitchFamily="34" charset="0"/>
                <a:cs typeface="Arial" charset="0"/>
                <a:sym typeface="Wingdings"/>
              </a:rPr>
              <a:t></a:t>
            </a:r>
            <a:endParaRPr lang="de-DE" sz="2600" dirty="0">
              <a:solidFill>
                <a:srgbClr val="00478B"/>
              </a:solidFill>
              <a:latin typeface="Arial Black" pitchFamily="34" charset="0"/>
              <a:cs typeface="Arial" charset="0"/>
            </a:endParaRPr>
          </a:p>
        </p:txBody>
      </p:sp>
      <p:sp>
        <p:nvSpPr>
          <p:cNvPr id="3" name="Textfeld 2"/>
          <p:cNvSpPr txBox="1"/>
          <p:nvPr/>
        </p:nvSpPr>
        <p:spPr>
          <a:xfrm>
            <a:off x="7938988" y="2561341"/>
            <a:ext cx="2514143" cy="830948"/>
          </a:xfrm>
          <a:prstGeom prst="rect">
            <a:avLst/>
          </a:prstGeom>
          <a:noFill/>
        </p:spPr>
        <p:txBody>
          <a:bodyPr wrap="square" lIns="91392" tIns="45696" rIns="91392" bIns="45696" rtlCol="0">
            <a:spAutoFit/>
          </a:bodyPr>
          <a:lstStyle/>
          <a:p>
            <a:r>
              <a:rPr lang="ru-RU" altLang="ru-RU" sz="1600" b="1" dirty="0">
                <a:solidFill>
                  <a:srgbClr val="000000"/>
                </a:solidFill>
                <a:latin typeface="Arial" panose="020B0604020202020204" pitchFamily="34" charset="0"/>
              </a:rPr>
              <a:t>Разделение потока материала с помощью гребенок</a:t>
            </a:r>
            <a:endParaRPr lang="en-US" altLang="ru-RU" sz="1600" b="1" dirty="0">
              <a:solidFill>
                <a:srgbClr val="000000"/>
              </a:solidFill>
              <a:latin typeface="Arial" panose="020B0604020202020204" pitchFamily="34" charset="0"/>
            </a:endParaRPr>
          </a:p>
        </p:txBody>
      </p:sp>
      <p:sp>
        <p:nvSpPr>
          <p:cNvPr id="24" name="Textfeld 23"/>
          <p:cNvSpPr txBox="1"/>
          <p:nvPr/>
        </p:nvSpPr>
        <p:spPr>
          <a:xfrm>
            <a:off x="7938988" y="3407786"/>
            <a:ext cx="2450950" cy="584727"/>
          </a:xfrm>
          <a:prstGeom prst="rect">
            <a:avLst/>
          </a:prstGeom>
          <a:noFill/>
        </p:spPr>
        <p:txBody>
          <a:bodyPr wrap="square" lIns="91392" tIns="45696" rIns="91392" bIns="45696" rtlCol="0">
            <a:spAutoFit/>
          </a:bodyPr>
          <a:lstStyle/>
          <a:p>
            <a:r>
              <a:rPr lang="ru-RU" altLang="ru-RU" sz="1600" b="1" dirty="0">
                <a:solidFill>
                  <a:srgbClr val="000000"/>
                </a:solidFill>
                <a:latin typeface="Arial" panose="020B0604020202020204" pitchFamily="34" charset="0"/>
              </a:rPr>
              <a:t>Распределительные ролики</a:t>
            </a:r>
            <a:endParaRPr lang="en-US" altLang="ru-RU" sz="1600" b="1" dirty="0">
              <a:solidFill>
                <a:srgbClr val="000000"/>
              </a:solidFill>
              <a:latin typeface="Arial" panose="020B0604020202020204" pitchFamily="34" charset="0"/>
            </a:endParaRPr>
          </a:p>
        </p:txBody>
      </p:sp>
      <p:sp>
        <p:nvSpPr>
          <p:cNvPr id="26" name="Textfeld 25"/>
          <p:cNvSpPr txBox="1"/>
          <p:nvPr/>
        </p:nvSpPr>
        <p:spPr>
          <a:xfrm>
            <a:off x="7936309" y="4018430"/>
            <a:ext cx="2594397" cy="830948"/>
          </a:xfrm>
          <a:prstGeom prst="rect">
            <a:avLst/>
          </a:prstGeom>
          <a:noFill/>
        </p:spPr>
        <p:txBody>
          <a:bodyPr wrap="square" lIns="91392" tIns="45696" rIns="91392" bIns="45696" rtlCol="0">
            <a:spAutoFit/>
          </a:bodyPr>
          <a:lstStyle/>
          <a:p>
            <a:pPr>
              <a:spcBef>
                <a:spcPct val="0"/>
              </a:spcBef>
            </a:pPr>
            <a:r>
              <a:rPr lang="ru-RU" altLang="ru-RU" sz="1600" b="1" dirty="0">
                <a:solidFill>
                  <a:srgbClr val="000000"/>
                </a:solidFill>
              </a:rPr>
              <a:t>Модуль коррекции </a:t>
            </a:r>
            <a:r>
              <a:rPr lang="en-US" altLang="ru-RU" sz="1600" b="1" dirty="0">
                <a:solidFill>
                  <a:srgbClr val="000000"/>
                </a:solidFill>
              </a:rPr>
              <a:t>(RSE)</a:t>
            </a:r>
            <a:r>
              <a:rPr lang="ru-RU" altLang="ru-RU" sz="1600" b="1" dirty="0">
                <a:solidFill>
                  <a:srgbClr val="000000"/>
                </a:solidFill>
              </a:rPr>
              <a:t> с электрическим</a:t>
            </a:r>
            <a:r>
              <a:rPr lang="en-US" altLang="ru-RU" sz="1600" b="1" dirty="0">
                <a:solidFill>
                  <a:srgbClr val="000000"/>
                </a:solidFill>
              </a:rPr>
              <a:t> </a:t>
            </a:r>
            <a:r>
              <a:rPr lang="ru-RU" altLang="ru-RU" sz="1600" b="1" dirty="0">
                <a:solidFill>
                  <a:srgbClr val="000000"/>
                </a:solidFill>
              </a:rPr>
              <a:t>управлением</a:t>
            </a:r>
            <a:endParaRPr lang="en-US" altLang="ru-RU" sz="1600" b="1" dirty="0">
              <a:solidFill>
                <a:srgbClr val="000000"/>
              </a:solidFill>
            </a:endParaRPr>
          </a:p>
        </p:txBody>
      </p:sp>
      <p:sp>
        <p:nvSpPr>
          <p:cNvPr id="27" name="Textfeld 26"/>
          <p:cNvSpPr txBox="1"/>
          <p:nvPr/>
        </p:nvSpPr>
        <p:spPr>
          <a:xfrm>
            <a:off x="7936309" y="4891152"/>
            <a:ext cx="2514143" cy="338506"/>
          </a:xfrm>
          <a:prstGeom prst="rect">
            <a:avLst/>
          </a:prstGeom>
          <a:noFill/>
        </p:spPr>
        <p:txBody>
          <a:bodyPr wrap="square" lIns="91392" tIns="45696" rIns="91392" bIns="45696" rtlCol="0">
            <a:spAutoFit/>
          </a:bodyPr>
          <a:lstStyle/>
          <a:p>
            <a:r>
              <a:rPr lang="ru-RU" altLang="ru-RU" sz="1600" b="1" dirty="0">
                <a:solidFill>
                  <a:srgbClr val="000000"/>
                </a:solidFill>
                <a:latin typeface="Arial" panose="020B0604020202020204" pitchFamily="34" charset="0"/>
              </a:rPr>
              <a:t>Игольчатые вальцы</a:t>
            </a:r>
            <a:endParaRPr lang="en-US" altLang="ru-RU" sz="1600" b="1" dirty="0">
              <a:solidFill>
                <a:srgbClr val="000000"/>
              </a:solidFill>
              <a:latin typeface="Arial" panose="020B0604020202020204" pitchFamily="34" charset="0"/>
            </a:endParaRPr>
          </a:p>
        </p:txBody>
      </p:sp>
      <p:sp>
        <p:nvSpPr>
          <p:cNvPr id="32" name="Flussdiagramm: Prozess 31"/>
          <p:cNvSpPr/>
          <p:nvPr/>
        </p:nvSpPr>
        <p:spPr bwMode="auto">
          <a:xfrm>
            <a:off x="9581173" y="1699197"/>
            <a:ext cx="697037" cy="497261"/>
          </a:xfrm>
          <a:prstGeom prst="flowChartProcess">
            <a:avLst/>
          </a:prstGeom>
          <a:solidFill>
            <a:srgbClr val="663300"/>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algn="ctr" defTabSz="914400" eaLnBrk="0" fontAlgn="base" hangingPunct="0">
              <a:spcBef>
                <a:spcPct val="0"/>
              </a:spcBef>
              <a:spcAft>
                <a:spcPct val="0"/>
              </a:spcAft>
            </a:pPr>
            <a:r>
              <a:rPr lang="en-US" sz="1600" b="1" dirty="0">
                <a:solidFill>
                  <a:srgbClr val="FFFFFF"/>
                </a:solidFill>
                <a:cs typeface="Arial" charset="0"/>
              </a:rPr>
              <a:t>RSE</a:t>
            </a:r>
          </a:p>
        </p:txBody>
      </p:sp>
      <p:sp>
        <p:nvSpPr>
          <p:cNvPr id="21" name="Bogen 20"/>
          <p:cNvSpPr/>
          <p:nvPr/>
        </p:nvSpPr>
        <p:spPr bwMode="auto">
          <a:xfrm rot="10800000" flipV="1">
            <a:off x="5341226" y="5549540"/>
            <a:ext cx="423773" cy="400759"/>
          </a:xfrm>
          <a:prstGeom prst="arc">
            <a:avLst>
              <a:gd name="adj1" fmla="val 10745429"/>
              <a:gd name="adj2" fmla="val 775055"/>
            </a:avLst>
          </a:prstGeom>
          <a:noFill/>
          <a:ln w="38100">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2" tIns="45696" rIns="91392" bIns="45696"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22" name="Bogen 21"/>
          <p:cNvSpPr/>
          <p:nvPr/>
        </p:nvSpPr>
        <p:spPr bwMode="auto">
          <a:xfrm rot="10800000" flipV="1">
            <a:off x="4348018" y="5540114"/>
            <a:ext cx="423773" cy="400759"/>
          </a:xfrm>
          <a:prstGeom prst="arc">
            <a:avLst>
              <a:gd name="adj1" fmla="val 10745429"/>
              <a:gd name="adj2" fmla="val 476309"/>
            </a:avLst>
          </a:prstGeom>
          <a:noFill/>
          <a:ln w="38100">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2" tIns="45696" rIns="91392" bIns="45696"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23" name="Bogen 22"/>
          <p:cNvSpPr/>
          <p:nvPr/>
        </p:nvSpPr>
        <p:spPr bwMode="auto">
          <a:xfrm rot="10800000" flipH="1" flipV="1">
            <a:off x="2297495" y="5530687"/>
            <a:ext cx="423773" cy="400759"/>
          </a:xfrm>
          <a:prstGeom prst="arc">
            <a:avLst>
              <a:gd name="adj1" fmla="val 10745429"/>
              <a:gd name="adj2" fmla="val 15770"/>
            </a:avLst>
          </a:prstGeom>
          <a:noFill/>
          <a:ln w="38100">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2" tIns="45696" rIns="91392" bIns="45696"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25" name="Bogen 24"/>
          <p:cNvSpPr/>
          <p:nvPr/>
        </p:nvSpPr>
        <p:spPr bwMode="auto">
          <a:xfrm rot="10800000" flipH="1" flipV="1">
            <a:off x="3329327" y="5527681"/>
            <a:ext cx="423773" cy="400759"/>
          </a:xfrm>
          <a:prstGeom prst="arc">
            <a:avLst>
              <a:gd name="adj1" fmla="val 10745429"/>
              <a:gd name="adj2" fmla="val 15770"/>
            </a:avLst>
          </a:prstGeom>
          <a:noFill/>
          <a:ln w="38100">
            <a:solidFill>
              <a:schemeClr val="accent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2" tIns="45696" rIns="91392" bIns="45696" anchor="ctr"/>
          <a:lstStyle/>
          <a:p>
            <a:pPr defTabSz="914400" fontAlgn="base">
              <a:spcBef>
                <a:spcPct val="0"/>
              </a:spcBef>
              <a:spcAft>
                <a:spcPct val="0"/>
              </a:spcAft>
            </a:pPr>
            <a:endParaRPr lang="de-DE" sz="2600">
              <a:solidFill>
                <a:srgbClr val="000000"/>
              </a:solidFill>
              <a:latin typeface="Times" pitchFamily="18" charset="0"/>
              <a:cs typeface="Arial" charset="0"/>
            </a:endParaRPr>
          </a:p>
        </p:txBody>
      </p:sp>
      <p:sp>
        <p:nvSpPr>
          <p:cNvPr id="28" name="Ellipse 27"/>
          <p:cNvSpPr/>
          <p:nvPr/>
        </p:nvSpPr>
        <p:spPr>
          <a:xfrm>
            <a:off x="7621823" y="4083902"/>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3</a:t>
            </a:r>
          </a:p>
        </p:txBody>
      </p:sp>
      <p:sp>
        <p:nvSpPr>
          <p:cNvPr id="29" name="Ellipse 28"/>
          <p:cNvSpPr/>
          <p:nvPr/>
        </p:nvSpPr>
        <p:spPr>
          <a:xfrm>
            <a:off x="7614811" y="3485033"/>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2</a:t>
            </a:r>
          </a:p>
        </p:txBody>
      </p:sp>
      <p:sp>
        <p:nvSpPr>
          <p:cNvPr id="31" name="Ellipse 30"/>
          <p:cNvSpPr/>
          <p:nvPr/>
        </p:nvSpPr>
        <p:spPr>
          <a:xfrm>
            <a:off x="7621823" y="2682872"/>
            <a:ext cx="254124" cy="2462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r>
              <a:rPr lang="en-US" sz="1800" b="1" dirty="0">
                <a:solidFill>
                  <a:srgbClr val="FFFFFF"/>
                </a:solidFill>
              </a:rPr>
              <a:t>1</a:t>
            </a:r>
          </a:p>
        </p:txBody>
      </p:sp>
      <p:sp>
        <p:nvSpPr>
          <p:cNvPr id="5" name="Textplatzhalter 4"/>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8961661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p:txBody>
          <a:bodyPr>
            <a:normAutofit/>
          </a:bodyPr>
          <a:lstStyle/>
          <a:p>
            <a:r>
              <a:rPr lang="en-US" altLang="ru-RU" dirty="0" smtClean="0"/>
              <a:t>RSE </a:t>
            </a:r>
            <a:r>
              <a:rPr lang="ru-RU" altLang="ru-RU" dirty="0"/>
              <a:t>с модулем коррекции</a:t>
            </a:r>
            <a:endParaRPr lang="en-US" dirty="0"/>
          </a:p>
        </p:txBody>
      </p:sp>
      <p:sp>
        <p:nvSpPr>
          <p:cNvPr id="4" name="Inhaltsplatzhalter 3"/>
          <p:cNvSpPr>
            <a:spLocks noGrp="1"/>
          </p:cNvSpPr>
          <p:nvPr>
            <p:ph idx="1"/>
          </p:nvPr>
        </p:nvSpPr>
        <p:spPr>
          <a:xfrm>
            <a:off x="534670" y="1764296"/>
            <a:ext cx="7548334" cy="4990084"/>
          </a:xfrm>
        </p:spPr>
        <p:txBody>
          <a:bodyPr>
            <a:normAutofit lnSpcReduction="10000"/>
          </a:bodyPr>
          <a:lstStyle/>
          <a:p>
            <a:r>
              <a:rPr lang="ru-RU" b="1" dirty="0"/>
              <a:t>Коррекция плотности в поперечной </a:t>
            </a:r>
            <a:r>
              <a:rPr lang="ru-RU" b="1" dirty="0" smtClean="0"/>
              <a:t>плоскости </a:t>
            </a:r>
            <a:r>
              <a:rPr lang="en-US" dirty="0" smtClean="0"/>
              <a:t>(</a:t>
            </a:r>
            <a:r>
              <a:rPr lang="ru-RU" dirty="0" smtClean="0"/>
              <a:t>через систему визуализации «</a:t>
            </a:r>
            <a:r>
              <a:rPr lang="en-US" dirty="0" smtClean="0"/>
              <a:t>HMI</a:t>
            </a:r>
            <a:r>
              <a:rPr lang="ru-RU" dirty="0"/>
              <a:t>»</a:t>
            </a:r>
            <a:r>
              <a:rPr lang="en-US" dirty="0" smtClean="0"/>
              <a:t>)</a:t>
            </a:r>
          </a:p>
          <a:p>
            <a:r>
              <a:rPr lang="ru-RU" b="1" dirty="0"/>
              <a:t>Однородное распределение насыпной плотности </a:t>
            </a:r>
            <a:r>
              <a:rPr lang="ru-RU" dirty="0"/>
              <a:t>по всей ширине насыпки с помощью регулировки поперечного </a:t>
            </a:r>
            <a:r>
              <a:rPr lang="ru-RU" dirty="0" smtClean="0"/>
              <a:t>профиля</a:t>
            </a:r>
            <a:r>
              <a:rPr lang="en-US" dirty="0" smtClean="0"/>
              <a:t>:</a:t>
            </a:r>
          </a:p>
          <a:p>
            <a:pPr lvl="1"/>
            <a:r>
              <a:rPr lang="ru-RU" b="1" dirty="0"/>
              <a:t>Частичное удаление </a:t>
            </a:r>
            <a:r>
              <a:rPr lang="ru-RU" dirty="0"/>
              <a:t>материала из потока с помощью заслонок</a:t>
            </a:r>
            <a:r>
              <a:rPr lang="en-US" b="1" dirty="0"/>
              <a:t> </a:t>
            </a:r>
            <a:r>
              <a:rPr lang="ru-RU" b="1" dirty="0"/>
              <a:t>в случае отклонения от желаемого распределения плотности </a:t>
            </a:r>
            <a:r>
              <a:rPr lang="ru-RU" dirty="0"/>
              <a:t>по ширине </a:t>
            </a:r>
            <a:r>
              <a:rPr lang="ru-RU" dirty="0" smtClean="0"/>
              <a:t>насыпки</a:t>
            </a:r>
            <a:r>
              <a:rPr lang="en-US" dirty="0" smtClean="0"/>
              <a:t>:</a:t>
            </a:r>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smtClean="0"/>
          </a:p>
          <a:p>
            <a:pPr lvl="1" defTabSz="1167413">
              <a:defRPr/>
            </a:pPr>
            <a:r>
              <a:rPr lang="ru-RU" b="1" dirty="0"/>
              <a:t>Возврат материала в дозировочные </a:t>
            </a:r>
            <a:r>
              <a:rPr lang="ru-RU" b="1" dirty="0" smtClean="0"/>
              <a:t>бункеры</a:t>
            </a:r>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pic>
        <p:nvPicPr>
          <p:cNvPr id="9"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78549" y="3680049"/>
            <a:ext cx="4352418" cy="233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lussdiagramm: Prozess 9"/>
          <p:cNvSpPr/>
          <p:nvPr/>
        </p:nvSpPr>
        <p:spPr bwMode="auto">
          <a:xfrm>
            <a:off x="7866982" y="4202593"/>
            <a:ext cx="2520280" cy="1244315"/>
          </a:xfrm>
          <a:prstGeom prst="flowChartProcess">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392" tIns="45696" rIns="91392" bIns="45696" numCol="1" rtlCol="0" anchor="ctr" anchorCtr="0" compatLnSpc="1">
            <a:prstTxWarp prst="textNoShape">
              <a:avLst/>
            </a:prstTxWarp>
          </a:bodyPr>
          <a:lstStyle/>
          <a:p>
            <a:pPr algn="ctr">
              <a:defRPr/>
            </a:pPr>
            <a:r>
              <a:rPr lang="ru-RU" sz="1400" b="1" dirty="0">
                <a:solidFill>
                  <a:srgbClr val="FFFFFF"/>
                </a:solidFill>
              </a:rPr>
              <a:t>Регулируемые по отдельности заслонки для материала с разгрузочным шнеком, расположенным за ними.</a:t>
            </a:r>
            <a:endParaRPr lang="en-US" sz="1400" b="1" dirty="0">
              <a:solidFill>
                <a:srgbClr val="FFFFFF"/>
              </a:solidFill>
            </a:endParaRPr>
          </a:p>
        </p:txBody>
      </p:sp>
      <p:sp>
        <p:nvSpPr>
          <p:cNvPr id="14" name="Flussdiagramm: Prozess 13"/>
          <p:cNvSpPr/>
          <p:nvPr/>
        </p:nvSpPr>
        <p:spPr bwMode="auto">
          <a:xfrm>
            <a:off x="9581173" y="1699197"/>
            <a:ext cx="697037" cy="497261"/>
          </a:xfrm>
          <a:prstGeom prst="flowChartProcess">
            <a:avLst/>
          </a:prstGeom>
          <a:solidFill>
            <a:srgbClr val="663300"/>
          </a:solidFill>
          <a:ln w="9525" cap="flat" cmpd="sng" algn="ctr">
            <a:noFill/>
            <a:prstDash val="solid"/>
            <a:round/>
            <a:headEnd type="none" w="med" len="med"/>
            <a:tailEnd type="none" w="med" len="med"/>
          </a:ln>
          <a:effectLst>
            <a:outerShdw blurRad="215900" dir="8100000" sx="104000" sy="104000" algn="tr" rotWithShape="0">
              <a:prstClr val="black">
                <a:alpha val="40000"/>
              </a:prstClr>
            </a:outerShdw>
          </a:effectLst>
          <a:scene3d>
            <a:camera prst="orthographicFront">
              <a:rot lat="0" lon="0" rev="0"/>
            </a:camera>
            <a:lightRig rig="contrasting" dir="t">
              <a:rot lat="0" lon="0" rev="7800000"/>
            </a:lightRig>
          </a:scene3d>
          <a:sp3d/>
        </p:spPr>
        <p:txBody>
          <a:bodyPr vert="horz" wrap="square" lIns="91392" tIns="45696" rIns="91392" bIns="45696" numCol="1" rtlCol="0" anchor="ctr" anchorCtr="0" compatLnSpc="1">
            <a:prstTxWarp prst="textNoShape">
              <a:avLst/>
            </a:prstTxWarp>
          </a:bodyPr>
          <a:lstStyle/>
          <a:p>
            <a:pPr algn="ctr" defTabSz="914400" eaLnBrk="0" fontAlgn="base" hangingPunct="0">
              <a:spcBef>
                <a:spcPct val="0"/>
              </a:spcBef>
              <a:spcAft>
                <a:spcPct val="0"/>
              </a:spcAft>
            </a:pPr>
            <a:r>
              <a:rPr lang="en-US" sz="1600" b="1" dirty="0">
                <a:solidFill>
                  <a:srgbClr val="FFFFFF"/>
                </a:solidFill>
                <a:cs typeface="Arial" charset="0"/>
              </a:rPr>
              <a:t>RSE</a:t>
            </a:r>
          </a:p>
        </p:txBody>
      </p:sp>
      <p:sp>
        <p:nvSpPr>
          <p:cNvPr id="6" name="Pfeil nach oben und unten 5"/>
          <p:cNvSpPr/>
          <p:nvPr/>
        </p:nvSpPr>
        <p:spPr>
          <a:xfrm rot="699306">
            <a:off x="5674607" y="3856139"/>
            <a:ext cx="360040" cy="852140"/>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defTabSz="914400" fontAlgn="base">
              <a:spcBef>
                <a:spcPct val="0"/>
              </a:spcBef>
              <a:spcAft>
                <a:spcPct val="0"/>
              </a:spcAft>
            </a:pPr>
            <a:endParaRPr lang="de-DE" sz="2600">
              <a:solidFill>
                <a:srgbClr val="FFFFFF"/>
              </a:solidFill>
            </a:endParaRPr>
          </a:p>
        </p:txBody>
      </p:sp>
      <p:pic>
        <p:nvPicPr>
          <p:cNvPr id="11"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0650" y="3946375"/>
            <a:ext cx="7048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4247" y="3684281"/>
            <a:ext cx="2354264" cy="234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platzhalter 1"/>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2125988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4568" y="1045374"/>
            <a:ext cx="9898832" cy="647025"/>
          </a:xfrm>
        </p:spPr>
        <p:txBody>
          <a:bodyPr>
            <a:normAutofit fontScale="90000"/>
          </a:bodyPr>
          <a:lstStyle/>
          <a:p>
            <a:r>
              <a:rPr lang="ru-RU" dirty="0"/>
              <a:t>Достигнутые с помощью </a:t>
            </a:r>
            <a:r>
              <a:rPr lang="ru-RU" dirty="0" smtClean="0">
                <a:solidFill>
                  <a:srgbClr val="00B0F0"/>
                </a:solidFill>
              </a:rPr>
              <a:t>стандартной </a:t>
            </a:r>
            <a:r>
              <a:rPr lang="ru-RU" dirty="0">
                <a:solidFill>
                  <a:srgbClr val="00B0F0"/>
                </a:solidFill>
              </a:rPr>
              <a:t>системы насыпки</a:t>
            </a:r>
            <a:r>
              <a:rPr lang="en-US" dirty="0" smtClean="0"/>
              <a:t> </a:t>
            </a:r>
            <a:r>
              <a:rPr lang="ru-RU" dirty="0" smtClean="0"/>
              <a:t>результаты на </a:t>
            </a:r>
            <a:r>
              <a:rPr lang="ru-RU" dirty="0"/>
              <a:t>примере плиты толщиной 15 мм</a:t>
            </a:r>
            <a:r>
              <a:rPr lang="en-US" dirty="0"/>
              <a:t> </a:t>
            </a:r>
            <a:r>
              <a:rPr lang="ru-RU" dirty="0"/>
              <a:t>с </a:t>
            </a:r>
            <a:r>
              <a:rPr lang="ru-RU" dirty="0" smtClean="0"/>
              <a:t>насыпной плотностью </a:t>
            </a:r>
            <a:r>
              <a:rPr lang="en-US" dirty="0" smtClean="0"/>
              <a:t>650 </a:t>
            </a:r>
            <a:r>
              <a:rPr lang="ru-RU" dirty="0"/>
              <a:t>кг</a:t>
            </a:r>
            <a:r>
              <a:rPr lang="en-US" dirty="0"/>
              <a:t>/</a:t>
            </a:r>
            <a:r>
              <a:rPr lang="ru-RU" dirty="0"/>
              <a:t>м</a:t>
            </a:r>
            <a:r>
              <a:rPr lang="en-US" dirty="0"/>
              <a:t>³*</a:t>
            </a:r>
            <a:endParaRPr lang="de-DE" dirty="0"/>
          </a:p>
        </p:txBody>
      </p:sp>
      <p:graphicFrame>
        <p:nvGraphicFramePr>
          <p:cNvPr id="5" name="Inhaltsplatzhalter 4"/>
          <p:cNvGraphicFramePr>
            <a:graphicFrameLocks noGrp="1"/>
          </p:cNvGraphicFramePr>
          <p:nvPr>
            <p:ph idx="1"/>
            <p:extLst/>
          </p:nvPr>
        </p:nvGraphicFramePr>
        <p:xfrm>
          <a:off x="666750" y="2844527"/>
          <a:ext cx="8928422" cy="4198318"/>
        </p:xfrm>
        <a:graphic>
          <a:graphicData uri="http://schemas.openxmlformats.org/drawingml/2006/chart">
            <c:chart xmlns:c="http://schemas.openxmlformats.org/drawingml/2006/chart" xmlns:r="http://schemas.openxmlformats.org/officeDocument/2006/relationships" r:id="rId2"/>
          </a:graphicData>
        </a:graphic>
      </p:graphicFrame>
      <p:sp>
        <p:nvSpPr>
          <p:cNvPr id="6" name="Inhaltsplatzhalter 2"/>
          <p:cNvSpPr txBox="1">
            <a:spLocks/>
          </p:cNvSpPr>
          <p:nvPr/>
        </p:nvSpPr>
        <p:spPr>
          <a:xfrm>
            <a:off x="534670" y="1764296"/>
            <a:ext cx="9696450" cy="936215"/>
          </a:xfrm>
          <a:prstGeom prst="rect">
            <a:avLst/>
          </a:prstGeom>
        </p:spPr>
        <p:txBody>
          <a:bodyPr vert="horz" lIns="116824" tIns="58412" rIns="116824" bIns="58412" rtlCol="0">
            <a:normAutofit/>
          </a:bodyPr>
          <a:lstStyle>
            <a:lvl1pPr marL="263525" indent="-263525" algn="l" defTabSz="1168237" rtl="0" eaLnBrk="1" latinLnBrk="0" hangingPunct="1">
              <a:spcBef>
                <a:spcPct val="20000"/>
              </a:spcBef>
              <a:buClr>
                <a:schemeClr val="accent2"/>
              </a:buClr>
              <a:buFont typeface="Arial" pitchFamily="34" charset="0"/>
              <a:buChar char="■"/>
              <a:defRPr sz="1800" kern="1200" baseline="0">
                <a:solidFill>
                  <a:schemeClr val="tx1"/>
                </a:solidFill>
                <a:latin typeface="Arial" pitchFamily="34" charset="0"/>
                <a:ea typeface="+mn-ea"/>
                <a:cs typeface="Arial" pitchFamily="34" charset="0"/>
              </a:defRPr>
            </a:lvl1pPr>
            <a:lvl2pPr marL="538163" indent="-274638" algn="l" defTabSz="1168237" rtl="0" eaLnBrk="1" latinLnBrk="0" hangingPunct="1">
              <a:spcBef>
                <a:spcPct val="20000"/>
              </a:spcBef>
              <a:buClr>
                <a:schemeClr val="accent2"/>
              </a:buClr>
              <a:buFont typeface="Wingdings" pitchFamily="2" charset="2"/>
              <a:buChar char="§"/>
              <a:defRPr sz="1800" kern="1200" baseline="0">
                <a:solidFill>
                  <a:schemeClr val="tx1"/>
                </a:solidFill>
                <a:latin typeface="Arial" pitchFamily="34" charset="0"/>
                <a:ea typeface="+mn-ea"/>
                <a:cs typeface="Arial" pitchFamily="34" charset="0"/>
              </a:defRPr>
            </a:lvl2pPr>
            <a:lvl3pPr marL="803275" indent="-265113" algn="l" defTabSz="1168237" rtl="0" eaLnBrk="1" latinLnBrk="0" hangingPunct="1">
              <a:spcBef>
                <a:spcPct val="20000"/>
              </a:spcBef>
              <a:buClr>
                <a:schemeClr val="accent2"/>
              </a:buClr>
              <a:buFont typeface="Arial" pitchFamily="34" charset="0"/>
              <a:buChar char="•"/>
              <a:defRPr sz="1800" kern="1200">
                <a:solidFill>
                  <a:schemeClr val="tx1"/>
                </a:solidFill>
                <a:latin typeface="Arial" pitchFamily="34" charset="0"/>
                <a:ea typeface="+mn-ea"/>
                <a:cs typeface="Arial" pitchFamily="34" charset="0"/>
              </a:defRPr>
            </a:lvl3pPr>
            <a:lvl4pPr marL="1076325" indent="-273050" algn="l" defTabSz="1168237" rtl="0" eaLnBrk="1" latinLnBrk="0" hangingPunct="1">
              <a:spcBef>
                <a:spcPct val="20000"/>
              </a:spcBef>
              <a:buClr>
                <a:schemeClr val="accent2"/>
              </a:buClr>
              <a:buFont typeface="Symbol" pitchFamily="18" charset="2"/>
              <a:buChar char="-"/>
              <a:defRPr sz="1800" kern="1200">
                <a:solidFill>
                  <a:schemeClr val="tx1"/>
                </a:solidFill>
                <a:latin typeface="Arial" pitchFamily="34" charset="0"/>
                <a:ea typeface="+mn-ea"/>
                <a:cs typeface="Arial" pitchFamily="34" charset="0"/>
              </a:defRPr>
            </a:lvl4pPr>
            <a:lvl5pPr marL="2628534" indent="-292059" algn="l" defTabSz="1168237"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a:buClr>
                <a:srgbClr val="0053A5"/>
              </a:buClr>
            </a:pPr>
            <a:r>
              <a:rPr lang="ru-RU" dirty="0" smtClean="0">
                <a:solidFill>
                  <a:srgbClr val="000000"/>
                </a:solidFill>
              </a:rPr>
              <a:t>Стандартная система насыпки </a:t>
            </a:r>
            <a:r>
              <a:rPr lang="en-US" dirty="0" smtClean="0">
                <a:solidFill>
                  <a:srgbClr val="000000"/>
                </a:solidFill>
              </a:rPr>
              <a:t>– </a:t>
            </a:r>
            <a:r>
              <a:rPr lang="ru-RU" dirty="0">
                <a:solidFill>
                  <a:srgbClr val="000000"/>
                </a:solidFill>
              </a:rPr>
              <a:t>отклонение веса составляет </a:t>
            </a:r>
            <a:r>
              <a:rPr lang="en-US" dirty="0" smtClean="0">
                <a:solidFill>
                  <a:srgbClr val="000000"/>
                </a:solidFill>
              </a:rPr>
              <a:t>± 6 % </a:t>
            </a:r>
            <a:endParaRPr lang="en-US" dirty="0">
              <a:solidFill>
                <a:srgbClr val="000000"/>
              </a:solidFill>
            </a:endParaRPr>
          </a:p>
        </p:txBody>
      </p:sp>
      <p:sp>
        <p:nvSpPr>
          <p:cNvPr id="25" name="Rechteck 24"/>
          <p:cNvSpPr/>
          <p:nvPr/>
        </p:nvSpPr>
        <p:spPr>
          <a:xfrm>
            <a:off x="1458268" y="2484487"/>
            <a:ext cx="5040560" cy="634020"/>
          </a:xfrm>
          <a:prstGeom prst="rect">
            <a:avLst/>
          </a:prstGeom>
          <a:solidFill>
            <a:srgbClr val="0070C0"/>
          </a:solid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63525" lvl="1" defTabSz="1168237">
              <a:spcBef>
                <a:spcPct val="20000"/>
              </a:spcBef>
              <a:buClr>
                <a:srgbClr val="0053A5"/>
              </a:buClr>
            </a:pPr>
            <a:r>
              <a:rPr lang="ru-RU" altLang="ru-RU" sz="1600" dirty="0">
                <a:solidFill>
                  <a:srgbClr val="FFFFFF"/>
                </a:solidFill>
                <a:sym typeface="Wingdings" panose="05000000000000000000" pitchFamily="2" charset="2"/>
              </a:rPr>
              <a:t>Наиболее высокая плотность плиты</a:t>
            </a:r>
            <a:r>
              <a:rPr lang="en-US" altLang="ru-RU" sz="1600" dirty="0">
                <a:solidFill>
                  <a:srgbClr val="FFFFFF"/>
                </a:solidFill>
                <a:sym typeface="Wingdings" panose="05000000000000000000" pitchFamily="2" charset="2"/>
              </a:rPr>
              <a:t> </a:t>
            </a:r>
            <a:r>
              <a:rPr lang="en-US" sz="1600" dirty="0" smtClean="0">
                <a:solidFill>
                  <a:srgbClr val="FFFFFF"/>
                </a:solidFill>
                <a:cs typeface="Arial" pitchFamily="34" charset="0"/>
                <a:sym typeface="Wingdings" panose="05000000000000000000" pitchFamily="2" charset="2"/>
              </a:rPr>
              <a:t>= 689 </a:t>
            </a:r>
            <a:r>
              <a:rPr lang="ru-RU" sz="1600" dirty="0" smtClean="0">
                <a:solidFill>
                  <a:srgbClr val="FFFFFF"/>
                </a:solidFill>
                <a:cs typeface="Arial" pitchFamily="34" charset="0"/>
                <a:sym typeface="Wingdings" panose="05000000000000000000" pitchFamily="2" charset="2"/>
              </a:rPr>
              <a:t>кг</a:t>
            </a:r>
            <a:r>
              <a:rPr lang="en-US" sz="1600" dirty="0" smtClean="0">
                <a:solidFill>
                  <a:srgbClr val="FFFFFF"/>
                </a:solidFill>
                <a:cs typeface="Arial" pitchFamily="34" charset="0"/>
                <a:sym typeface="Wingdings" panose="05000000000000000000" pitchFamily="2" charset="2"/>
              </a:rPr>
              <a:t>/</a:t>
            </a:r>
            <a:r>
              <a:rPr lang="ru-RU" sz="1600" dirty="0" smtClean="0">
                <a:solidFill>
                  <a:srgbClr val="FFFFFF"/>
                </a:solidFill>
                <a:cs typeface="Arial" pitchFamily="34" charset="0"/>
                <a:sym typeface="Wingdings" panose="05000000000000000000" pitchFamily="2" charset="2"/>
              </a:rPr>
              <a:t>м</a:t>
            </a:r>
            <a:r>
              <a:rPr lang="en-US" sz="1600" baseline="30000" dirty="0" smtClean="0">
                <a:solidFill>
                  <a:srgbClr val="FFFFFF"/>
                </a:solidFill>
                <a:cs typeface="Arial" pitchFamily="34" charset="0"/>
                <a:sym typeface="Wingdings" panose="05000000000000000000" pitchFamily="2" charset="2"/>
              </a:rPr>
              <a:t>3</a:t>
            </a:r>
          </a:p>
          <a:p>
            <a:pPr marL="263525" lvl="1" defTabSz="1168237">
              <a:spcBef>
                <a:spcPct val="20000"/>
              </a:spcBef>
              <a:buClr>
                <a:srgbClr val="0053A5"/>
              </a:buClr>
            </a:pPr>
            <a:r>
              <a:rPr lang="ru-RU" sz="1600" dirty="0">
                <a:solidFill>
                  <a:srgbClr val="FFFFFF"/>
                </a:solidFill>
                <a:cs typeface="Arial" pitchFamily="34" charset="0"/>
                <a:sym typeface="Wingdings" panose="05000000000000000000" pitchFamily="2" charset="2"/>
              </a:rPr>
              <a:t>Наиболее низкая плотность плиты </a:t>
            </a:r>
            <a:r>
              <a:rPr lang="en-US" sz="1600" dirty="0" smtClean="0">
                <a:solidFill>
                  <a:srgbClr val="FFFFFF"/>
                </a:solidFill>
                <a:cs typeface="Arial" pitchFamily="34" charset="0"/>
                <a:sym typeface="Wingdings" panose="05000000000000000000" pitchFamily="2" charset="2"/>
              </a:rPr>
              <a:t>= </a:t>
            </a:r>
            <a:r>
              <a:rPr lang="en-US" sz="1600" dirty="0">
                <a:solidFill>
                  <a:srgbClr val="FFFFFF"/>
                </a:solidFill>
                <a:cs typeface="Arial" pitchFamily="34" charset="0"/>
                <a:sym typeface="Wingdings" panose="05000000000000000000" pitchFamily="2" charset="2"/>
              </a:rPr>
              <a:t>611 </a:t>
            </a:r>
            <a:r>
              <a:rPr lang="ru-RU" sz="1600" dirty="0" smtClean="0">
                <a:solidFill>
                  <a:srgbClr val="FFFFFF"/>
                </a:solidFill>
                <a:cs typeface="Arial" pitchFamily="34" charset="0"/>
                <a:sym typeface="Wingdings" panose="05000000000000000000" pitchFamily="2" charset="2"/>
              </a:rPr>
              <a:t>кг</a:t>
            </a:r>
            <a:r>
              <a:rPr lang="en-US" sz="1600" dirty="0" smtClean="0">
                <a:solidFill>
                  <a:srgbClr val="FFFFFF"/>
                </a:solidFill>
                <a:cs typeface="Arial" pitchFamily="34" charset="0"/>
                <a:sym typeface="Wingdings" panose="05000000000000000000" pitchFamily="2" charset="2"/>
              </a:rPr>
              <a:t>/</a:t>
            </a:r>
            <a:r>
              <a:rPr lang="ru-RU" sz="1600" dirty="0" smtClean="0">
                <a:solidFill>
                  <a:srgbClr val="FFFFFF"/>
                </a:solidFill>
                <a:cs typeface="Arial" pitchFamily="34" charset="0"/>
                <a:sym typeface="Wingdings" panose="05000000000000000000" pitchFamily="2" charset="2"/>
              </a:rPr>
              <a:t>м</a:t>
            </a:r>
            <a:r>
              <a:rPr lang="en-US" sz="1600" baseline="30000" dirty="0" smtClean="0">
                <a:solidFill>
                  <a:srgbClr val="FFFFFF"/>
                </a:solidFill>
                <a:cs typeface="Arial" pitchFamily="34" charset="0"/>
                <a:sym typeface="Wingdings" panose="05000000000000000000" pitchFamily="2" charset="2"/>
              </a:rPr>
              <a:t>3</a:t>
            </a:r>
            <a:endParaRPr lang="en-US" sz="1600" baseline="30000" dirty="0">
              <a:solidFill>
                <a:srgbClr val="FFFFFF"/>
              </a:solidFill>
              <a:cs typeface="Arial" pitchFamily="34" charset="0"/>
              <a:sym typeface="Wingdings" panose="05000000000000000000" pitchFamily="2" charset="2"/>
            </a:endParaRPr>
          </a:p>
        </p:txBody>
      </p:sp>
      <p:sp>
        <p:nvSpPr>
          <p:cNvPr id="7" name="Rechteck 6"/>
          <p:cNvSpPr/>
          <p:nvPr/>
        </p:nvSpPr>
        <p:spPr>
          <a:xfrm>
            <a:off x="534670" y="6986806"/>
            <a:ext cx="9001000" cy="400110"/>
          </a:xfrm>
          <a:prstGeom prst="rect">
            <a:avLst/>
          </a:prstGeom>
        </p:spPr>
        <p:txBody>
          <a:bodyPr wrap="square">
            <a:spAutoFit/>
          </a:bodyPr>
          <a:lstStyle/>
          <a:p>
            <a:pPr>
              <a:buClr>
                <a:srgbClr val="0053A5"/>
              </a:buClr>
            </a:pPr>
            <a:r>
              <a:rPr lang="en-US" altLang="ru-RU" sz="1000" i="1" dirty="0">
                <a:solidFill>
                  <a:srgbClr val="000000"/>
                </a:solidFill>
              </a:rPr>
              <a:t>*) </a:t>
            </a:r>
            <a:r>
              <a:rPr lang="ru-RU" altLang="ru-RU" sz="1000" i="1" dirty="0">
                <a:solidFill>
                  <a:srgbClr val="000000"/>
                </a:solidFill>
              </a:rPr>
              <a:t>Примечание</a:t>
            </a:r>
            <a:r>
              <a:rPr lang="en-US" altLang="ru-RU" sz="1000" i="1" dirty="0">
                <a:solidFill>
                  <a:srgbClr val="000000"/>
                </a:solidFill>
              </a:rPr>
              <a:t>:</a:t>
            </a:r>
            <a:r>
              <a:rPr lang="ru-RU" altLang="ru-RU" sz="1000" i="1" dirty="0">
                <a:solidFill>
                  <a:srgbClr val="000000"/>
                </a:solidFill>
              </a:rPr>
              <a:t> График использован исключительно в разъяснительных целях. Расчеты могут отличаться и зависят от различных индивидуальных факторов. Пожалуйста, свяжитесь с нашим отделом сервиса для выполнения индивидуальных расчетов.</a:t>
            </a:r>
            <a:endParaRPr lang="de-DE" altLang="ru-RU" sz="1000" dirty="0">
              <a:solidFill>
                <a:srgbClr val="000000"/>
              </a:solidFill>
            </a:endParaRPr>
          </a:p>
        </p:txBody>
      </p:sp>
      <p:sp>
        <p:nvSpPr>
          <p:cNvPr id="3" name="Textplatzhalter 2"/>
          <p:cNvSpPr>
            <a:spLocks noGrp="1"/>
          </p:cNvSpPr>
          <p:nvPr>
            <p:ph type="body" sz="quarter" idx="13"/>
          </p:nvPr>
        </p:nvSpPr>
        <p:spPr/>
        <p:txBody>
          <a:bodyPr/>
          <a:lstStyle/>
          <a:p>
            <a:endParaRPr lang="de-DE"/>
          </a:p>
        </p:txBody>
      </p:sp>
      <p:sp useBgFill="1">
        <p:nvSpPr>
          <p:cNvPr id="8" name="TextBox 7"/>
          <p:cNvSpPr txBox="1"/>
          <p:nvPr/>
        </p:nvSpPr>
        <p:spPr>
          <a:xfrm>
            <a:off x="6957464" y="3635492"/>
            <a:ext cx="2314993" cy="400110"/>
          </a:xfrm>
          <a:prstGeom prst="rect">
            <a:avLst/>
          </a:prstGeom>
        </p:spPr>
        <p:txBody>
          <a:bodyPr wrap="none" rtlCol="0">
            <a:spAutoFit/>
          </a:bodyPr>
          <a:lstStyle/>
          <a:p>
            <a:r>
              <a:rPr lang="ru-RU" sz="2000" dirty="0" smtClean="0"/>
              <a:t>Точность насыпки</a:t>
            </a:r>
            <a:endParaRPr lang="ru-RU" sz="2000" dirty="0"/>
          </a:p>
        </p:txBody>
      </p:sp>
      <p:sp useBgFill="1">
        <p:nvSpPr>
          <p:cNvPr id="9" name="TextBox 8"/>
          <p:cNvSpPr txBox="1"/>
          <p:nvPr/>
        </p:nvSpPr>
        <p:spPr>
          <a:xfrm>
            <a:off x="6957464" y="4046978"/>
            <a:ext cx="3726918" cy="707886"/>
          </a:xfrm>
          <a:prstGeom prst="rect">
            <a:avLst/>
          </a:prstGeom>
        </p:spPr>
        <p:txBody>
          <a:bodyPr wrap="none" rtlCol="0">
            <a:spAutoFit/>
          </a:bodyPr>
          <a:lstStyle/>
          <a:p>
            <a:r>
              <a:rPr lang="ru-RU" sz="2000" dirty="0" smtClean="0"/>
              <a:t>Средняя насыпная плотность</a:t>
            </a:r>
          </a:p>
          <a:p>
            <a:r>
              <a:rPr lang="ru-RU" sz="2000" dirty="0" smtClean="0"/>
              <a:t>650 </a:t>
            </a:r>
            <a:r>
              <a:rPr lang="ru-RU" sz="2000" dirty="0"/>
              <a:t>кг</a:t>
            </a:r>
            <a:r>
              <a:rPr lang="en-US" sz="2000" dirty="0" smtClean="0"/>
              <a:t>/</a:t>
            </a:r>
            <a:r>
              <a:rPr lang="ru-RU" sz="2000" dirty="0" smtClean="0"/>
              <a:t>м</a:t>
            </a:r>
            <a:r>
              <a:rPr lang="en-US" altLang="ru-RU" sz="2000" dirty="0"/>
              <a:t>³</a:t>
            </a:r>
            <a:endParaRPr lang="ru-RU" altLang="ru-RU" sz="2000" dirty="0"/>
          </a:p>
        </p:txBody>
      </p:sp>
      <p:sp useBgFill="1">
        <p:nvSpPr>
          <p:cNvPr id="10" name="TextBox 9"/>
          <p:cNvSpPr txBox="1"/>
          <p:nvPr/>
        </p:nvSpPr>
        <p:spPr>
          <a:xfrm>
            <a:off x="6957464" y="4717469"/>
            <a:ext cx="3014415" cy="707886"/>
          </a:xfrm>
          <a:prstGeom prst="rect">
            <a:avLst/>
          </a:prstGeom>
        </p:spPr>
        <p:txBody>
          <a:bodyPr wrap="none" rtlCol="0">
            <a:spAutoFit/>
          </a:bodyPr>
          <a:lstStyle/>
          <a:p>
            <a:r>
              <a:rPr lang="ru-RU" sz="2000" dirty="0" smtClean="0"/>
              <a:t>Наименьшая плотность</a:t>
            </a:r>
          </a:p>
          <a:p>
            <a:r>
              <a:rPr lang="ru-RU" sz="2000" dirty="0" smtClean="0"/>
              <a:t>плиты 611 </a:t>
            </a:r>
            <a:r>
              <a:rPr lang="ru-RU" sz="2000" dirty="0"/>
              <a:t>кг</a:t>
            </a:r>
            <a:r>
              <a:rPr lang="en-US" sz="2000" dirty="0" smtClean="0"/>
              <a:t>/</a:t>
            </a:r>
            <a:r>
              <a:rPr lang="ru-RU" sz="2000" dirty="0" smtClean="0"/>
              <a:t>м</a:t>
            </a:r>
            <a:r>
              <a:rPr lang="en-US" altLang="ru-RU" sz="2000" dirty="0"/>
              <a:t>³</a:t>
            </a:r>
            <a:endParaRPr lang="ru-RU" altLang="ru-RU" sz="2000" dirty="0"/>
          </a:p>
        </p:txBody>
      </p:sp>
    </p:spTree>
    <p:extLst>
      <p:ext uri="{BB962C8B-B14F-4D97-AF65-F5344CB8AC3E}">
        <p14:creationId xmlns:p14="http://schemas.microsoft.com/office/powerpoint/2010/main" val="32752532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4568" y="1045374"/>
            <a:ext cx="9898832" cy="647025"/>
          </a:xfrm>
        </p:spPr>
        <p:txBody>
          <a:bodyPr>
            <a:normAutofit fontScale="90000"/>
          </a:bodyPr>
          <a:lstStyle/>
          <a:p>
            <a:r>
              <a:rPr lang="ru-RU" dirty="0"/>
              <a:t>Достигнутые с помощью </a:t>
            </a:r>
            <a:r>
              <a:rPr lang="ru-RU" dirty="0" smtClean="0">
                <a:solidFill>
                  <a:srgbClr val="00B0F0"/>
                </a:solidFill>
              </a:rPr>
              <a:t>высокотехнологичной системы </a:t>
            </a:r>
            <a:r>
              <a:rPr lang="ru-RU" dirty="0">
                <a:solidFill>
                  <a:srgbClr val="00B0F0"/>
                </a:solidFill>
              </a:rPr>
              <a:t>насыпки</a:t>
            </a:r>
            <a:r>
              <a:rPr lang="en-US" dirty="0">
                <a:solidFill>
                  <a:srgbClr val="00B0F0"/>
                </a:solidFill>
              </a:rPr>
              <a:t>  </a:t>
            </a:r>
            <a:r>
              <a:rPr lang="ru-RU" dirty="0"/>
              <a:t>результаты на примере плиты толщиной 15 мм</a:t>
            </a:r>
            <a:r>
              <a:rPr lang="en-US" dirty="0"/>
              <a:t> </a:t>
            </a:r>
            <a:r>
              <a:rPr lang="ru-RU" dirty="0"/>
              <a:t>с плотностью </a:t>
            </a:r>
            <a:r>
              <a:rPr lang="ru-RU" dirty="0" smtClean="0"/>
              <a:t/>
            </a:r>
            <a:br>
              <a:rPr lang="ru-RU" dirty="0" smtClean="0"/>
            </a:br>
            <a:r>
              <a:rPr lang="en-US" dirty="0" smtClean="0"/>
              <a:t>650 </a:t>
            </a:r>
            <a:r>
              <a:rPr lang="ru-RU" dirty="0"/>
              <a:t>кг</a:t>
            </a:r>
            <a:r>
              <a:rPr lang="en-US" dirty="0"/>
              <a:t>/</a:t>
            </a:r>
            <a:r>
              <a:rPr lang="ru-RU" dirty="0"/>
              <a:t>м</a:t>
            </a:r>
            <a:r>
              <a:rPr lang="en-US" dirty="0"/>
              <a:t>³*</a:t>
            </a:r>
            <a:endParaRPr lang="de-DE" dirty="0"/>
          </a:p>
        </p:txBody>
      </p:sp>
      <p:graphicFrame>
        <p:nvGraphicFramePr>
          <p:cNvPr id="5" name="Inhaltsplatzhalter 4"/>
          <p:cNvGraphicFramePr>
            <a:graphicFrameLocks noGrp="1"/>
          </p:cNvGraphicFramePr>
          <p:nvPr>
            <p:ph idx="1"/>
            <p:extLst/>
          </p:nvPr>
        </p:nvGraphicFramePr>
        <p:xfrm>
          <a:off x="666750" y="2844527"/>
          <a:ext cx="8928422" cy="4198318"/>
        </p:xfrm>
        <a:graphic>
          <a:graphicData uri="http://schemas.openxmlformats.org/drawingml/2006/chart">
            <c:chart xmlns:c="http://schemas.openxmlformats.org/drawingml/2006/chart" xmlns:r="http://schemas.openxmlformats.org/officeDocument/2006/relationships" r:id="rId2"/>
          </a:graphicData>
        </a:graphic>
      </p:graphicFrame>
      <p:sp>
        <p:nvSpPr>
          <p:cNvPr id="6" name="Inhaltsplatzhalter 2"/>
          <p:cNvSpPr txBox="1">
            <a:spLocks/>
          </p:cNvSpPr>
          <p:nvPr/>
        </p:nvSpPr>
        <p:spPr>
          <a:xfrm>
            <a:off x="534670" y="1764296"/>
            <a:ext cx="9696450" cy="936215"/>
          </a:xfrm>
          <a:prstGeom prst="rect">
            <a:avLst/>
          </a:prstGeom>
        </p:spPr>
        <p:txBody>
          <a:bodyPr vert="horz" lIns="116824" tIns="58412" rIns="116824" bIns="58412" rtlCol="0">
            <a:normAutofit/>
          </a:bodyPr>
          <a:lstStyle>
            <a:lvl1pPr marL="263525" indent="-263525" algn="l" defTabSz="1168237" rtl="0" eaLnBrk="1" latinLnBrk="0" hangingPunct="1">
              <a:spcBef>
                <a:spcPct val="20000"/>
              </a:spcBef>
              <a:buClr>
                <a:schemeClr val="accent2"/>
              </a:buClr>
              <a:buFont typeface="Arial" pitchFamily="34" charset="0"/>
              <a:buChar char="■"/>
              <a:defRPr sz="1800" kern="1200" baseline="0">
                <a:solidFill>
                  <a:schemeClr val="tx1"/>
                </a:solidFill>
                <a:latin typeface="Arial" pitchFamily="34" charset="0"/>
                <a:ea typeface="+mn-ea"/>
                <a:cs typeface="Arial" pitchFamily="34" charset="0"/>
              </a:defRPr>
            </a:lvl1pPr>
            <a:lvl2pPr marL="538163" indent="-274638" algn="l" defTabSz="1168237" rtl="0" eaLnBrk="1" latinLnBrk="0" hangingPunct="1">
              <a:spcBef>
                <a:spcPct val="20000"/>
              </a:spcBef>
              <a:buClr>
                <a:schemeClr val="accent2"/>
              </a:buClr>
              <a:buFont typeface="Wingdings" pitchFamily="2" charset="2"/>
              <a:buChar char="§"/>
              <a:defRPr sz="1800" kern="1200" baseline="0">
                <a:solidFill>
                  <a:schemeClr val="tx1"/>
                </a:solidFill>
                <a:latin typeface="Arial" pitchFamily="34" charset="0"/>
                <a:ea typeface="+mn-ea"/>
                <a:cs typeface="Arial" pitchFamily="34" charset="0"/>
              </a:defRPr>
            </a:lvl2pPr>
            <a:lvl3pPr marL="803275" indent="-265113" algn="l" defTabSz="1168237" rtl="0" eaLnBrk="1" latinLnBrk="0" hangingPunct="1">
              <a:spcBef>
                <a:spcPct val="20000"/>
              </a:spcBef>
              <a:buClr>
                <a:schemeClr val="accent2"/>
              </a:buClr>
              <a:buFont typeface="Arial" pitchFamily="34" charset="0"/>
              <a:buChar char="•"/>
              <a:defRPr sz="1800" kern="1200">
                <a:solidFill>
                  <a:schemeClr val="tx1"/>
                </a:solidFill>
                <a:latin typeface="Arial" pitchFamily="34" charset="0"/>
                <a:ea typeface="+mn-ea"/>
                <a:cs typeface="Arial" pitchFamily="34" charset="0"/>
              </a:defRPr>
            </a:lvl3pPr>
            <a:lvl4pPr marL="1076325" indent="-273050" algn="l" defTabSz="1168237" rtl="0" eaLnBrk="1" latinLnBrk="0" hangingPunct="1">
              <a:spcBef>
                <a:spcPct val="20000"/>
              </a:spcBef>
              <a:buClr>
                <a:schemeClr val="accent2"/>
              </a:buClr>
              <a:buFont typeface="Symbol" pitchFamily="18" charset="2"/>
              <a:buChar char="-"/>
              <a:defRPr sz="1800" kern="1200">
                <a:solidFill>
                  <a:schemeClr val="tx1"/>
                </a:solidFill>
                <a:latin typeface="Arial" pitchFamily="34" charset="0"/>
                <a:ea typeface="+mn-ea"/>
                <a:cs typeface="Arial" pitchFamily="34" charset="0"/>
              </a:defRPr>
            </a:lvl4pPr>
            <a:lvl5pPr marL="2628534" indent="-292059" algn="l" defTabSz="1168237"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a:buClr>
                <a:srgbClr val="0053A5"/>
              </a:buClr>
            </a:pPr>
            <a:r>
              <a:rPr lang="ru-RU" dirty="0">
                <a:solidFill>
                  <a:srgbClr val="000000"/>
                </a:solidFill>
              </a:rPr>
              <a:t>Высокотехнологичная </a:t>
            </a:r>
            <a:r>
              <a:rPr lang="ru-RU" dirty="0" smtClean="0">
                <a:solidFill>
                  <a:srgbClr val="000000"/>
                </a:solidFill>
              </a:rPr>
              <a:t>система насыпки </a:t>
            </a:r>
            <a:r>
              <a:rPr lang="ru-RU" dirty="0">
                <a:solidFill>
                  <a:srgbClr val="000000"/>
                </a:solidFill>
              </a:rPr>
              <a:t>– отклонение веса составляет всего </a:t>
            </a:r>
            <a:r>
              <a:rPr lang="en-US" dirty="0">
                <a:solidFill>
                  <a:srgbClr val="000000"/>
                </a:solidFill>
              </a:rPr>
              <a:t>± 2.5 % </a:t>
            </a:r>
          </a:p>
        </p:txBody>
      </p:sp>
      <p:sp>
        <p:nvSpPr>
          <p:cNvPr id="20" name="Rechteck 19"/>
          <p:cNvSpPr/>
          <p:nvPr/>
        </p:nvSpPr>
        <p:spPr>
          <a:xfrm>
            <a:off x="1458268" y="2484487"/>
            <a:ext cx="5040560" cy="634020"/>
          </a:xfrm>
          <a:prstGeom prst="rect">
            <a:avLst/>
          </a:prstGeom>
          <a:solidFill>
            <a:srgbClr val="0070C0"/>
          </a:solidFill>
        </p:spPr>
        <p:txBody>
          <a:bodyPr wrap="square">
            <a:spAutoFit/>
          </a:bodyPr>
          <a:lstStyle/>
          <a:p>
            <a:pPr marL="263525" lvl="1" defTabSz="1168237">
              <a:spcBef>
                <a:spcPct val="20000"/>
              </a:spcBef>
              <a:buClr>
                <a:srgbClr val="0053A5"/>
              </a:buClr>
            </a:pPr>
            <a:r>
              <a:rPr lang="ru-RU" altLang="ru-RU" sz="1600" dirty="0">
                <a:solidFill>
                  <a:srgbClr val="FFFFFF"/>
                </a:solidFill>
                <a:sym typeface="Wingdings" panose="05000000000000000000" pitchFamily="2" charset="2"/>
              </a:rPr>
              <a:t>Наиболее высокая плотность плиты</a:t>
            </a:r>
            <a:r>
              <a:rPr lang="en-US" altLang="ru-RU" sz="1600" dirty="0">
                <a:solidFill>
                  <a:srgbClr val="FFFFFF"/>
                </a:solidFill>
                <a:sym typeface="Wingdings" panose="05000000000000000000" pitchFamily="2" charset="2"/>
              </a:rPr>
              <a:t> </a:t>
            </a:r>
            <a:r>
              <a:rPr lang="en-US" sz="1600" dirty="0">
                <a:solidFill>
                  <a:srgbClr val="FFFFFF"/>
                </a:solidFill>
                <a:cs typeface="Arial" pitchFamily="34" charset="0"/>
                <a:sym typeface="Wingdings" panose="05000000000000000000" pitchFamily="2" charset="2"/>
              </a:rPr>
              <a:t>= 666 </a:t>
            </a:r>
            <a:r>
              <a:rPr lang="ru-RU" sz="1600" dirty="0">
                <a:solidFill>
                  <a:srgbClr val="FFFFFF"/>
                </a:solidFill>
                <a:cs typeface="Arial" pitchFamily="34" charset="0"/>
                <a:sym typeface="Wingdings" panose="05000000000000000000" pitchFamily="2" charset="2"/>
              </a:rPr>
              <a:t>кг</a:t>
            </a:r>
            <a:r>
              <a:rPr lang="en-US" sz="1600" dirty="0">
                <a:solidFill>
                  <a:srgbClr val="FFFFFF"/>
                </a:solidFill>
                <a:cs typeface="Arial" pitchFamily="34" charset="0"/>
                <a:sym typeface="Wingdings" panose="05000000000000000000" pitchFamily="2" charset="2"/>
              </a:rPr>
              <a:t>/</a:t>
            </a:r>
            <a:r>
              <a:rPr lang="ru-RU" sz="1600" dirty="0">
                <a:solidFill>
                  <a:srgbClr val="FFFFFF"/>
                </a:solidFill>
                <a:cs typeface="Arial" pitchFamily="34" charset="0"/>
                <a:sym typeface="Wingdings" panose="05000000000000000000" pitchFamily="2" charset="2"/>
              </a:rPr>
              <a:t>м</a:t>
            </a:r>
            <a:r>
              <a:rPr lang="en-US" sz="1600" baseline="30000" dirty="0">
                <a:solidFill>
                  <a:srgbClr val="FFFFFF"/>
                </a:solidFill>
                <a:cs typeface="Arial" pitchFamily="34" charset="0"/>
                <a:sym typeface="Wingdings" panose="05000000000000000000" pitchFamily="2" charset="2"/>
              </a:rPr>
              <a:t>3</a:t>
            </a:r>
          </a:p>
          <a:p>
            <a:pPr marL="263525" lvl="1" defTabSz="1168237">
              <a:spcBef>
                <a:spcPct val="20000"/>
              </a:spcBef>
              <a:buClr>
                <a:srgbClr val="0053A5"/>
              </a:buClr>
            </a:pPr>
            <a:r>
              <a:rPr lang="ru-RU" sz="1600" dirty="0">
                <a:solidFill>
                  <a:srgbClr val="FFFFFF"/>
                </a:solidFill>
                <a:cs typeface="Arial" pitchFamily="34" charset="0"/>
                <a:sym typeface="Wingdings" panose="05000000000000000000" pitchFamily="2" charset="2"/>
              </a:rPr>
              <a:t>Наиболее низкая плотность плиты </a:t>
            </a:r>
            <a:r>
              <a:rPr lang="en-US" sz="1600" dirty="0">
                <a:solidFill>
                  <a:srgbClr val="FFFFFF"/>
                </a:solidFill>
                <a:cs typeface="Arial" pitchFamily="34" charset="0"/>
                <a:sym typeface="Wingdings" panose="05000000000000000000" pitchFamily="2" charset="2"/>
              </a:rPr>
              <a:t>= 634 </a:t>
            </a:r>
            <a:r>
              <a:rPr lang="ru-RU" sz="1600" dirty="0">
                <a:solidFill>
                  <a:srgbClr val="FFFFFF"/>
                </a:solidFill>
                <a:cs typeface="Arial" pitchFamily="34" charset="0"/>
                <a:sym typeface="Wingdings" panose="05000000000000000000" pitchFamily="2" charset="2"/>
              </a:rPr>
              <a:t>кг</a:t>
            </a:r>
            <a:r>
              <a:rPr lang="en-US" sz="1600" dirty="0">
                <a:solidFill>
                  <a:srgbClr val="FFFFFF"/>
                </a:solidFill>
                <a:cs typeface="Arial" pitchFamily="34" charset="0"/>
                <a:sym typeface="Wingdings" panose="05000000000000000000" pitchFamily="2" charset="2"/>
              </a:rPr>
              <a:t>/</a:t>
            </a:r>
            <a:r>
              <a:rPr lang="ru-RU" sz="1600" dirty="0">
                <a:solidFill>
                  <a:srgbClr val="FFFFFF"/>
                </a:solidFill>
                <a:cs typeface="Arial" pitchFamily="34" charset="0"/>
                <a:sym typeface="Wingdings" panose="05000000000000000000" pitchFamily="2" charset="2"/>
              </a:rPr>
              <a:t>м</a:t>
            </a:r>
            <a:r>
              <a:rPr lang="en-US" sz="1600" baseline="30000" dirty="0">
                <a:solidFill>
                  <a:srgbClr val="FFFFFF"/>
                </a:solidFill>
                <a:cs typeface="Arial" pitchFamily="34" charset="0"/>
                <a:sym typeface="Wingdings" panose="05000000000000000000" pitchFamily="2" charset="2"/>
              </a:rPr>
              <a:t>3	</a:t>
            </a:r>
          </a:p>
        </p:txBody>
      </p:sp>
      <p:sp>
        <p:nvSpPr>
          <p:cNvPr id="7" name="Rechteck 6"/>
          <p:cNvSpPr/>
          <p:nvPr/>
        </p:nvSpPr>
        <p:spPr>
          <a:xfrm>
            <a:off x="534670" y="6986806"/>
            <a:ext cx="9001000" cy="400110"/>
          </a:xfrm>
          <a:prstGeom prst="rect">
            <a:avLst/>
          </a:prstGeom>
        </p:spPr>
        <p:txBody>
          <a:bodyPr wrap="square">
            <a:spAutoFit/>
          </a:bodyPr>
          <a:lstStyle/>
          <a:p>
            <a:pPr>
              <a:buClr>
                <a:srgbClr val="0053A5"/>
              </a:buClr>
            </a:pPr>
            <a:r>
              <a:rPr lang="en-US" altLang="ru-RU" sz="1000" i="1" dirty="0">
                <a:solidFill>
                  <a:srgbClr val="000000"/>
                </a:solidFill>
              </a:rPr>
              <a:t>*) </a:t>
            </a:r>
            <a:r>
              <a:rPr lang="ru-RU" altLang="ru-RU" sz="1000" i="1" dirty="0">
                <a:solidFill>
                  <a:srgbClr val="000000"/>
                </a:solidFill>
              </a:rPr>
              <a:t>Примечание</a:t>
            </a:r>
            <a:r>
              <a:rPr lang="en-US" altLang="ru-RU" sz="1000" i="1" dirty="0">
                <a:solidFill>
                  <a:srgbClr val="000000"/>
                </a:solidFill>
              </a:rPr>
              <a:t>:</a:t>
            </a:r>
            <a:r>
              <a:rPr lang="ru-RU" altLang="ru-RU" sz="1000" i="1" dirty="0">
                <a:solidFill>
                  <a:srgbClr val="000000"/>
                </a:solidFill>
              </a:rPr>
              <a:t> График использован исключительно в разъяснительных целях. Расчеты могут отличаться и зависят от различных индивидуальных факторов. Пожалуйста, свяжитесь с нашим отделом сервиса для выполнения индивидуальных расчетов.</a:t>
            </a:r>
            <a:endParaRPr lang="de-DE" altLang="ru-RU" sz="1000" dirty="0">
              <a:solidFill>
                <a:srgbClr val="000000"/>
              </a:solidFill>
            </a:endParaRPr>
          </a:p>
        </p:txBody>
      </p:sp>
      <p:sp>
        <p:nvSpPr>
          <p:cNvPr id="3" name="Textplatzhalter 2"/>
          <p:cNvSpPr>
            <a:spLocks noGrp="1"/>
          </p:cNvSpPr>
          <p:nvPr>
            <p:ph type="body" sz="quarter" idx="13"/>
          </p:nvPr>
        </p:nvSpPr>
        <p:spPr/>
        <p:txBody>
          <a:bodyPr/>
          <a:lstStyle/>
          <a:p>
            <a:endParaRPr lang="de-DE"/>
          </a:p>
        </p:txBody>
      </p:sp>
      <p:sp useBgFill="1">
        <p:nvSpPr>
          <p:cNvPr id="4" name="TextBox 3"/>
          <p:cNvSpPr txBox="1"/>
          <p:nvPr/>
        </p:nvSpPr>
        <p:spPr>
          <a:xfrm>
            <a:off x="6966482" y="3635492"/>
            <a:ext cx="2314993" cy="400110"/>
          </a:xfrm>
          <a:prstGeom prst="rect">
            <a:avLst/>
          </a:prstGeom>
        </p:spPr>
        <p:txBody>
          <a:bodyPr wrap="none" rtlCol="0">
            <a:spAutoFit/>
          </a:bodyPr>
          <a:lstStyle/>
          <a:p>
            <a:r>
              <a:rPr lang="ru-RU" sz="2000" dirty="0" smtClean="0"/>
              <a:t>Точность насыпки</a:t>
            </a:r>
            <a:endParaRPr lang="ru-RU" sz="2000" dirty="0"/>
          </a:p>
        </p:txBody>
      </p:sp>
      <p:sp useBgFill="1">
        <p:nvSpPr>
          <p:cNvPr id="8" name="TextBox 7"/>
          <p:cNvSpPr txBox="1"/>
          <p:nvPr/>
        </p:nvSpPr>
        <p:spPr>
          <a:xfrm>
            <a:off x="6966482" y="4054484"/>
            <a:ext cx="3726918" cy="707886"/>
          </a:xfrm>
          <a:prstGeom prst="rect">
            <a:avLst/>
          </a:prstGeom>
        </p:spPr>
        <p:txBody>
          <a:bodyPr wrap="none" rtlCol="0">
            <a:spAutoFit/>
          </a:bodyPr>
          <a:lstStyle/>
          <a:p>
            <a:r>
              <a:rPr lang="ru-RU" sz="2000" dirty="0" smtClean="0"/>
              <a:t>Средняя насыпная плотность</a:t>
            </a:r>
          </a:p>
          <a:p>
            <a:r>
              <a:rPr lang="ru-RU" sz="2000" dirty="0" smtClean="0"/>
              <a:t>650 </a:t>
            </a:r>
            <a:r>
              <a:rPr lang="ru-RU" sz="2000" dirty="0"/>
              <a:t>кг</a:t>
            </a:r>
            <a:r>
              <a:rPr lang="en-US" sz="2000" dirty="0" smtClean="0"/>
              <a:t>/</a:t>
            </a:r>
            <a:r>
              <a:rPr lang="ru-RU" sz="2000" dirty="0" smtClean="0"/>
              <a:t>м</a:t>
            </a:r>
            <a:r>
              <a:rPr lang="en-US" altLang="ru-RU" sz="2000" dirty="0"/>
              <a:t>³</a:t>
            </a:r>
            <a:endParaRPr lang="ru-RU" altLang="ru-RU" sz="2000" dirty="0"/>
          </a:p>
        </p:txBody>
      </p:sp>
      <p:sp useBgFill="1">
        <p:nvSpPr>
          <p:cNvPr id="10" name="TextBox 9"/>
          <p:cNvSpPr txBox="1"/>
          <p:nvPr/>
        </p:nvSpPr>
        <p:spPr>
          <a:xfrm>
            <a:off x="6966481" y="4716465"/>
            <a:ext cx="3014415" cy="707886"/>
          </a:xfrm>
          <a:prstGeom prst="rect">
            <a:avLst/>
          </a:prstGeom>
        </p:spPr>
        <p:txBody>
          <a:bodyPr wrap="none" rtlCol="0">
            <a:spAutoFit/>
          </a:bodyPr>
          <a:lstStyle/>
          <a:p>
            <a:r>
              <a:rPr lang="ru-RU" sz="2000" dirty="0" smtClean="0"/>
              <a:t>Наименьшая плотность</a:t>
            </a:r>
          </a:p>
          <a:p>
            <a:r>
              <a:rPr lang="ru-RU" sz="2000" dirty="0"/>
              <a:t>п</a:t>
            </a:r>
            <a:r>
              <a:rPr lang="ru-RU" sz="2000" dirty="0" smtClean="0"/>
              <a:t>литы 634 </a:t>
            </a:r>
            <a:r>
              <a:rPr lang="ru-RU" sz="2000" dirty="0"/>
              <a:t>кг</a:t>
            </a:r>
            <a:r>
              <a:rPr lang="en-US" sz="2000" dirty="0" smtClean="0"/>
              <a:t>/</a:t>
            </a:r>
            <a:r>
              <a:rPr lang="ru-RU" sz="2000" dirty="0" smtClean="0"/>
              <a:t>м</a:t>
            </a:r>
            <a:r>
              <a:rPr lang="en-US" altLang="ru-RU" sz="2000" dirty="0"/>
              <a:t>³</a:t>
            </a:r>
            <a:endParaRPr lang="ru-RU" altLang="ru-RU" sz="2000" dirty="0"/>
          </a:p>
        </p:txBody>
      </p:sp>
      <p:sp useBgFill="1">
        <p:nvSpPr>
          <p:cNvPr id="11" name="TextBox 10"/>
          <p:cNvSpPr txBox="1"/>
          <p:nvPr/>
        </p:nvSpPr>
        <p:spPr>
          <a:xfrm>
            <a:off x="6966482" y="5424351"/>
            <a:ext cx="3014415" cy="707886"/>
          </a:xfrm>
          <a:prstGeom prst="rect">
            <a:avLst/>
          </a:prstGeom>
        </p:spPr>
        <p:txBody>
          <a:bodyPr wrap="none" rtlCol="0">
            <a:spAutoFit/>
          </a:bodyPr>
          <a:lstStyle/>
          <a:p>
            <a:r>
              <a:rPr lang="ru-RU" sz="2000" dirty="0" smtClean="0"/>
              <a:t>Наименьшая плотность</a:t>
            </a:r>
          </a:p>
          <a:p>
            <a:r>
              <a:rPr lang="ru-RU" sz="2000" dirty="0" smtClean="0"/>
              <a:t>ранее</a:t>
            </a:r>
            <a:endParaRPr lang="ru-RU" altLang="ru-RU" sz="2000" dirty="0"/>
          </a:p>
        </p:txBody>
      </p:sp>
    </p:spTree>
    <p:extLst>
      <p:ext uri="{BB962C8B-B14F-4D97-AF65-F5344CB8AC3E}">
        <p14:creationId xmlns:p14="http://schemas.microsoft.com/office/powerpoint/2010/main" val="1367522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795338" y="1046163"/>
            <a:ext cx="9623425" cy="646112"/>
          </a:xfrm>
        </p:spPr>
        <p:txBody>
          <a:bodyPr/>
          <a:lstStyle/>
          <a:p>
            <a:pPr eaLnBrk="1" hangingPunct="1"/>
            <a:r>
              <a:rPr lang="ru-RU" altLang="ru-RU" smtClean="0"/>
              <a:t>Как обеспечить высокотехнологичную насыпку</a:t>
            </a:r>
            <a:endParaRPr lang="en-US" altLang="ru-RU" smtClean="0"/>
          </a:p>
        </p:txBody>
      </p:sp>
      <p:sp>
        <p:nvSpPr>
          <p:cNvPr id="5" name="Inhaltsplatzhalter 4"/>
          <p:cNvSpPr>
            <a:spLocks noGrp="1"/>
          </p:cNvSpPr>
          <p:nvPr>
            <p:ph idx="1"/>
          </p:nvPr>
        </p:nvSpPr>
        <p:spPr>
          <a:xfrm>
            <a:off x="522288" y="1743075"/>
            <a:ext cx="9696450" cy="5494338"/>
          </a:xfrm>
        </p:spPr>
        <p:txBody>
          <a:bodyPr rtlCol="0">
            <a:normAutofit lnSpcReduction="10000"/>
          </a:bodyPr>
          <a:lstStyle/>
          <a:p>
            <a:pPr defTabSz="1167413">
              <a:defRPr/>
            </a:pPr>
            <a:r>
              <a:rPr lang="ru-RU" dirty="0" smtClean="0"/>
              <a:t>НАРУЖНЫЙ СЛОЙ</a:t>
            </a:r>
            <a:r>
              <a:rPr lang="en-US" dirty="0" smtClean="0"/>
              <a:t>- </a:t>
            </a:r>
            <a:r>
              <a:rPr lang="ru-RU" dirty="0" smtClean="0"/>
              <a:t>Система воздушной насыпки «</a:t>
            </a:r>
            <a:r>
              <a:rPr lang="en-US" dirty="0" err="1" smtClean="0"/>
              <a:t>Wind</a:t>
            </a:r>
            <a:r>
              <a:rPr lang="en-US" dirty="0" err="1"/>
              <a:t>F</a:t>
            </a:r>
            <a:r>
              <a:rPr lang="en-US" dirty="0" err="1" smtClean="0"/>
              <a:t>ormer</a:t>
            </a:r>
            <a:r>
              <a:rPr lang="ru-RU" dirty="0"/>
              <a:t>»</a:t>
            </a:r>
            <a:r>
              <a:rPr lang="en-US" dirty="0" smtClean="0"/>
              <a:t> </a:t>
            </a:r>
            <a:r>
              <a:rPr lang="ru-RU" dirty="0" smtClean="0"/>
              <a:t>с высокой точностью насыпки</a:t>
            </a:r>
            <a:endParaRPr lang="en-US" dirty="0" smtClean="0"/>
          </a:p>
          <a:p>
            <a:pPr defTabSz="1167413" eaLnBrk="1" fontAlgn="auto" hangingPunct="1">
              <a:spcAft>
                <a:spcPts val="0"/>
              </a:spcAft>
              <a:defRPr/>
            </a:pPr>
            <a:r>
              <a:rPr lang="ru-RU" dirty="0" smtClean="0"/>
              <a:t>ВНУТРЕННИЙ СЛОЙ </a:t>
            </a:r>
            <a:r>
              <a:rPr lang="en-US" dirty="0" smtClean="0"/>
              <a:t>– </a:t>
            </a:r>
            <a:r>
              <a:rPr lang="ru-RU" dirty="0" smtClean="0"/>
              <a:t>Механическая насыпка с модулем коррекции</a:t>
            </a:r>
            <a:endParaRPr lang="en-US" dirty="0" smtClean="0"/>
          </a:p>
          <a:p>
            <a:pPr defTabSz="1167413" eaLnBrk="1" fontAlgn="auto" hangingPunct="1">
              <a:spcAft>
                <a:spcPts val="0"/>
              </a:spcAft>
              <a:defRPr/>
            </a:pPr>
            <a:endParaRPr lang="en-US" dirty="0" smtClean="0"/>
          </a:p>
          <a:p>
            <a:pPr defTabSz="1167413">
              <a:defRPr/>
            </a:pPr>
            <a:r>
              <a:rPr lang="en-US" dirty="0" smtClean="0"/>
              <a:t>«DIEFFENSOR</a:t>
            </a:r>
            <a:r>
              <a:rPr lang="en-US" dirty="0"/>
              <a:t>»</a:t>
            </a:r>
            <a:r>
              <a:rPr lang="en-US" dirty="0" smtClean="0"/>
              <a:t> = </a:t>
            </a:r>
            <a:r>
              <a:rPr lang="ru-RU" dirty="0" smtClean="0"/>
              <a:t>Комбинация измерительного оборудования с автоматической регулировкой для улучшения параметров насыпки ковра</a:t>
            </a:r>
            <a:endParaRPr lang="en-US" dirty="0" smtClean="0"/>
          </a:p>
          <a:p>
            <a:pPr marL="537782" lvl="2" indent="0" defTabSz="1167413" eaLnBrk="1" fontAlgn="auto" hangingPunct="1">
              <a:spcAft>
                <a:spcPts val="0"/>
              </a:spcAft>
              <a:buFont typeface="Arial" pitchFamily="34" charset="0"/>
              <a:buNone/>
              <a:defRPr/>
            </a:pPr>
            <a:endParaRPr lang="en-US" dirty="0" smtClean="0"/>
          </a:p>
          <a:p>
            <a:pPr marL="537782" lvl="2" indent="0" defTabSz="1167413" eaLnBrk="1" fontAlgn="auto" hangingPunct="1">
              <a:spcAft>
                <a:spcPts val="0"/>
              </a:spcAft>
              <a:buFont typeface="Arial" pitchFamily="34" charset="0"/>
              <a:buNone/>
              <a:defRPr/>
            </a:pPr>
            <a:endParaRPr lang="en-US" dirty="0" smtClean="0"/>
          </a:p>
          <a:p>
            <a:pPr marL="537782" lvl="2" indent="0" defTabSz="1167413" eaLnBrk="1" fontAlgn="auto" hangingPunct="1">
              <a:spcAft>
                <a:spcPts val="0"/>
              </a:spcAft>
              <a:buFont typeface="Arial" pitchFamily="34" charset="0"/>
              <a:buNone/>
              <a:defRPr/>
            </a:pPr>
            <a:endParaRPr lang="en-US" dirty="0"/>
          </a:p>
          <a:p>
            <a:pPr marL="537782" lvl="2" indent="0" defTabSz="1167413" eaLnBrk="1" fontAlgn="auto" hangingPunct="1">
              <a:spcAft>
                <a:spcPts val="0"/>
              </a:spcAft>
              <a:buFont typeface="Arial" pitchFamily="34" charset="0"/>
              <a:buNone/>
              <a:defRPr/>
            </a:pPr>
            <a:endParaRPr lang="en-US" dirty="0" smtClean="0"/>
          </a:p>
          <a:p>
            <a:pPr marL="537782" lvl="2" indent="0" defTabSz="1167413" eaLnBrk="1" fontAlgn="auto" hangingPunct="1">
              <a:spcAft>
                <a:spcPts val="0"/>
              </a:spcAft>
              <a:buFont typeface="Arial" pitchFamily="34" charset="0"/>
              <a:buNone/>
              <a:defRPr/>
            </a:pPr>
            <a:endParaRPr lang="en-US" dirty="0" smtClean="0"/>
          </a:p>
          <a:p>
            <a:pPr marL="537782" lvl="2" indent="0" defTabSz="1167413" eaLnBrk="1" fontAlgn="auto" hangingPunct="1">
              <a:spcAft>
                <a:spcPts val="0"/>
              </a:spcAft>
              <a:buFont typeface="Arial" pitchFamily="34" charset="0"/>
              <a:buNone/>
              <a:defRPr/>
            </a:pPr>
            <a:endParaRPr lang="en-US" dirty="0"/>
          </a:p>
          <a:p>
            <a:pPr marL="537782" lvl="2" indent="0" defTabSz="1167413" eaLnBrk="1" fontAlgn="auto" hangingPunct="1">
              <a:spcAft>
                <a:spcPts val="0"/>
              </a:spcAft>
              <a:buFont typeface="Arial" pitchFamily="34" charset="0"/>
              <a:buNone/>
              <a:defRPr/>
            </a:pPr>
            <a:endParaRPr lang="en-US" dirty="0"/>
          </a:p>
          <a:p>
            <a:pPr marL="537782" lvl="2" indent="0" defTabSz="1167413" eaLnBrk="1" fontAlgn="auto" hangingPunct="1">
              <a:spcAft>
                <a:spcPts val="0"/>
              </a:spcAft>
              <a:buFont typeface="Arial" pitchFamily="34" charset="0"/>
              <a:buNone/>
              <a:defRPr/>
            </a:pPr>
            <a:endParaRPr lang="en-US" dirty="0" smtClean="0"/>
          </a:p>
          <a:p>
            <a:pPr marL="537782" lvl="2" indent="0" defTabSz="1167413" eaLnBrk="1" fontAlgn="auto" hangingPunct="1">
              <a:spcAft>
                <a:spcPts val="0"/>
              </a:spcAft>
              <a:buFont typeface="Arial" pitchFamily="34" charset="0"/>
              <a:buNone/>
              <a:defRPr/>
            </a:pPr>
            <a:endParaRPr lang="en-US" dirty="0"/>
          </a:p>
          <a:p>
            <a:pPr marL="537782" lvl="2" indent="0" defTabSz="1167413" eaLnBrk="1" fontAlgn="auto" hangingPunct="1">
              <a:spcAft>
                <a:spcPts val="0"/>
              </a:spcAft>
              <a:buFont typeface="Arial" pitchFamily="34" charset="0"/>
              <a:buNone/>
              <a:defRPr/>
            </a:pPr>
            <a:endParaRPr lang="en-US" dirty="0" smtClean="0"/>
          </a:p>
          <a:p>
            <a:pPr lvl="1" defTabSz="1167413">
              <a:buFont typeface="Wingdings"/>
              <a:buChar char="à"/>
              <a:defRPr/>
            </a:pPr>
            <a:r>
              <a:rPr lang="ru-RU" dirty="0" smtClean="0"/>
              <a:t>«</a:t>
            </a:r>
            <a:r>
              <a:rPr lang="en-US" dirty="0" err="1" smtClean="0"/>
              <a:t>Dieffensor</a:t>
            </a:r>
            <a:r>
              <a:rPr lang="ru-RU" dirty="0" smtClean="0"/>
              <a:t>»</a:t>
            </a:r>
            <a:r>
              <a:rPr lang="en-US" dirty="0" smtClean="0"/>
              <a:t> </a:t>
            </a:r>
            <a:r>
              <a:rPr lang="ru-RU" dirty="0" smtClean="0"/>
              <a:t>в сочетании с модулем коррекции</a:t>
            </a:r>
            <a:endParaRPr lang="en-US" dirty="0" smtClean="0"/>
          </a:p>
          <a:p>
            <a:pPr lvl="1" defTabSz="1167413" eaLnBrk="1" fontAlgn="auto" hangingPunct="1">
              <a:spcAft>
                <a:spcPts val="0"/>
              </a:spcAft>
              <a:buFont typeface="Wingdings"/>
              <a:buChar char="à"/>
              <a:defRPr/>
            </a:pPr>
            <a:endParaRPr lang="en-US" dirty="0"/>
          </a:p>
          <a:p>
            <a:pPr marL="263339" lvl="1" indent="0" defTabSz="1167413" eaLnBrk="1" fontAlgn="auto" hangingPunct="1">
              <a:spcAft>
                <a:spcPts val="0"/>
              </a:spcAft>
              <a:buFont typeface="Wingdings" pitchFamily="2" charset="2"/>
              <a:buNone/>
              <a:defRPr/>
            </a:pPr>
            <a:endParaRPr lang="en-US" dirty="0" smtClean="0"/>
          </a:p>
          <a:p>
            <a:pPr lvl="2" defTabSz="1167413" eaLnBrk="1" fontAlgn="auto" hangingPunct="1">
              <a:spcAft>
                <a:spcPts val="0"/>
              </a:spcAft>
              <a:buFont typeface="Wingdings"/>
              <a:buChar char="à"/>
              <a:defRPr/>
            </a:pPr>
            <a:endParaRPr lang="en-US" dirty="0" smtClean="0"/>
          </a:p>
          <a:p>
            <a:pPr marL="537782" lvl="2" indent="0" defTabSz="1167413" eaLnBrk="1" fontAlgn="auto" hangingPunct="1">
              <a:spcAft>
                <a:spcPts val="0"/>
              </a:spcAft>
              <a:buFont typeface="Arial" pitchFamily="34" charset="0"/>
              <a:buNone/>
              <a:defRPr/>
            </a:pPr>
            <a:endParaRPr lang="en-US" dirty="0" smtClean="0"/>
          </a:p>
        </p:txBody>
      </p:sp>
      <p:sp>
        <p:nvSpPr>
          <p:cNvPr id="161796" name="Textplatzhalter 8"/>
          <p:cNvSpPr>
            <a:spLocks noGrp="1"/>
          </p:cNvSpPr>
          <p:nvPr>
            <p:ph type="body" sz="quarter" idx="13"/>
          </p:nvPr>
        </p:nvSpPr>
        <p:spPr>
          <a:xfrm>
            <a:off x="817563" y="569913"/>
            <a:ext cx="6273800" cy="201612"/>
          </a:xfrm>
        </p:spPr>
        <p:txBody>
          <a:bodyPr/>
          <a:lstStyle/>
          <a:p>
            <a:pPr eaLnBrk="1" hangingPunct="1"/>
            <a:endParaRPr lang="en-US" altLang="ru-RU" smtClean="0"/>
          </a:p>
        </p:txBody>
      </p:sp>
      <p:sp>
        <p:nvSpPr>
          <p:cNvPr id="161797" name="Rectangle 3773"/>
          <p:cNvSpPr>
            <a:spLocks noChangeArrowheads="1"/>
          </p:cNvSpPr>
          <p:nvPr/>
        </p:nvSpPr>
        <p:spPr bwMode="auto">
          <a:xfrm>
            <a:off x="593725" y="1763713"/>
            <a:ext cx="96853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14" tIns="41206" rIns="82414" bIns="41206"/>
          <a:lstStyle>
            <a:lvl1pPr defTabSz="862013">
              <a:tabLst>
                <a:tab pos="1878013" algn="l"/>
              </a:tabLst>
              <a:defRPr sz="2600">
                <a:solidFill>
                  <a:schemeClr val="tx1"/>
                </a:solidFill>
                <a:latin typeface="Times" panose="02020603050405020304" pitchFamily="18" charset="0"/>
                <a:cs typeface="Arial" panose="020B0604020202020204" pitchFamily="34" charset="0"/>
              </a:defRPr>
            </a:lvl1pPr>
            <a:lvl2pPr marL="742950" indent="-285750" defTabSz="862013">
              <a:tabLst>
                <a:tab pos="1878013" algn="l"/>
              </a:tabLst>
              <a:defRPr sz="2600">
                <a:solidFill>
                  <a:schemeClr val="tx1"/>
                </a:solidFill>
                <a:latin typeface="Times" panose="02020603050405020304" pitchFamily="18" charset="0"/>
                <a:cs typeface="Arial" panose="020B0604020202020204" pitchFamily="34" charset="0"/>
              </a:defRPr>
            </a:lvl2pPr>
            <a:lvl3pPr marL="1143000" indent="-228600" defTabSz="862013">
              <a:tabLst>
                <a:tab pos="1878013" algn="l"/>
              </a:tabLst>
              <a:defRPr sz="2600">
                <a:solidFill>
                  <a:schemeClr val="tx1"/>
                </a:solidFill>
                <a:latin typeface="Times" panose="02020603050405020304" pitchFamily="18" charset="0"/>
                <a:cs typeface="Arial" panose="020B0604020202020204" pitchFamily="34" charset="0"/>
              </a:defRPr>
            </a:lvl3pPr>
            <a:lvl4pPr marL="1600200" indent="-228600" defTabSz="862013">
              <a:tabLst>
                <a:tab pos="1878013" algn="l"/>
              </a:tabLst>
              <a:defRPr sz="2600">
                <a:solidFill>
                  <a:schemeClr val="tx1"/>
                </a:solidFill>
                <a:latin typeface="Times" panose="02020603050405020304" pitchFamily="18" charset="0"/>
                <a:cs typeface="Arial" panose="020B0604020202020204" pitchFamily="34" charset="0"/>
              </a:defRPr>
            </a:lvl4pPr>
            <a:lvl5pPr marL="2057400" indent="-228600" defTabSz="862013">
              <a:tabLst>
                <a:tab pos="1878013" algn="l"/>
              </a:tabLst>
              <a:defRPr sz="2600">
                <a:solidFill>
                  <a:schemeClr val="tx1"/>
                </a:solidFill>
                <a:latin typeface="Times" panose="02020603050405020304" pitchFamily="18" charset="0"/>
                <a:cs typeface="Arial" panose="020B0604020202020204" pitchFamily="34" charset="0"/>
              </a:defRPr>
            </a:lvl5pPr>
            <a:lvl6pPr marL="2514600" indent="-228600" defTabSz="862013" eaLnBrk="0" fontAlgn="base" hangingPunct="0">
              <a:spcBef>
                <a:spcPct val="0"/>
              </a:spcBef>
              <a:spcAft>
                <a:spcPct val="0"/>
              </a:spcAft>
              <a:tabLst>
                <a:tab pos="1878013" algn="l"/>
              </a:tabLst>
              <a:defRPr sz="2600">
                <a:solidFill>
                  <a:schemeClr val="tx1"/>
                </a:solidFill>
                <a:latin typeface="Times" panose="02020603050405020304" pitchFamily="18" charset="0"/>
                <a:cs typeface="Arial" panose="020B0604020202020204" pitchFamily="34" charset="0"/>
              </a:defRPr>
            </a:lvl6pPr>
            <a:lvl7pPr marL="2971800" indent="-228600" defTabSz="862013" eaLnBrk="0" fontAlgn="base" hangingPunct="0">
              <a:spcBef>
                <a:spcPct val="0"/>
              </a:spcBef>
              <a:spcAft>
                <a:spcPct val="0"/>
              </a:spcAft>
              <a:tabLst>
                <a:tab pos="1878013" algn="l"/>
              </a:tabLst>
              <a:defRPr sz="2600">
                <a:solidFill>
                  <a:schemeClr val="tx1"/>
                </a:solidFill>
                <a:latin typeface="Times" panose="02020603050405020304" pitchFamily="18" charset="0"/>
                <a:cs typeface="Arial" panose="020B0604020202020204" pitchFamily="34" charset="0"/>
              </a:defRPr>
            </a:lvl7pPr>
            <a:lvl8pPr marL="3429000" indent="-228600" defTabSz="862013" eaLnBrk="0" fontAlgn="base" hangingPunct="0">
              <a:spcBef>
                <a:spcPct val="0"/>
              </a:spcBef>
              <a:spcAft>
                <a:spcPct val="0"/>
              </a:spcAft>
              <a:tabLst>
                <a:tab pos="1878013" algn="l"/>
              </a:tabLst>
              <a:defRPr sz="2600">
                <a:solidFill>
                  <a:schemeClr val="tx1"/>
                </a:solidFill>
                <a:latin typeface="Times" panose="02020603050405020304" pitchFamily="18" charset="0"/>
                <a:cs typeface="Arial" panose="020B0604020202020204" pitchFamily="34" charset="0"/>
              </a:defRPr>
            </a:lvl8pPr>
            <a:lvl9pPr marL="3886200" indent="-228600" defTabSz="862013" eaLnBrk="0" fontAlgn="base" hangingPunct="0">
              <a:spcBef>
                <a:spcPct val="0"/>
              </a:spcBef>
              <a:spcAft>
                <a:spcPct val="0"/>
              </a:spcAft>
              <a:tabLst>
                <a:tab pos="1878013" algn="l"/>
              </a:tabLst>
              <a:defRPr sz="2600">
                <a:solidFill>
                  <a:schemeClr val="tx1"/>
                </a:solidFill>
                <a:latin typeface="Times" panose="02020603050405020304" pitchFamily="18" charset="0"/>
                <a:cs typeface="Arial" panose="020B0604020202020204" pitchFamily="34" charset="0"/>
              </a:defRPr>
            </a:lvl9pPr>
          </a:lstStyle>
          <a:p>
            <a:pPr eaLnBrk="1" hangingPunct="1">
              <a:spcBef>
                <a:spcPct val="20000"/>
              </a:spcBef>
              <a:buClr>
                <a:srgbClr val="FFCC00"/>
              </a:buClr>
            </a:pPr>
            <a:endParaRPr lang="en-US" altLang="ru-RU" sz="1800">
              <a:solidFill>
                <a:srgbClr val="000000"/>
              </a:solidFill>
              <a:latin typeface="Arial" panose="020B0604020202020204" pitchFamily="34" charset="0"/>
            </a:endParaRPr>
          </a:p>
          <a:p>
            <a:pPr eaLnBrk="1" hangingPunct="1">
              <a:spcBef>
                <a:spcPct val="20000"/>
              </a:spcBef>
              <a:buClr>
                <a:srgbClr val="FFCC00"/>
              </a:buClr>
            </a:pPr>
            <a:endParaRPr lang="en-US" altLang="ru-RU" sz="1800">
              <a:solidFill>
                <a:srgbClr val="000000"/>
              </a:solidFill>
              <a:latin typeface="Arial" panose="020B0604020202020204" pitchFamily="34" charset="0"/>
            </a:endParaRPr>
          </a:p>
        </p:txBody>
      </p:sp>
      <p:pic>
        <p:nvPicPr>
          <p:cNvPr id="161798" name="Picture 2" descr="C:\Users\dse50697\AppData\Local\Microsoft\Windows\Temporary Internet Files\Content.Outlook\SBQD47CH\DSC_45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300" y="3852863"/>
            <a:ext cx="37639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9" name="Picture 4" descr="C:\Users\dse50697\AppData\Local\Microsoft\Windows\Temporary Internet Files\Content.Outlook\SBQD47CH\140523_003_16mm_PB.png"/>
          <p:cNvPicPr>
            <a:picLocks noChangeAspect="1" noChangeArrowheads="1"/>
          </p:cNvPicPr>
          <p:nvPr/>
        </p:nvPicPr>
        <p:blipFill>
          <a:blip r:embed="rId4">
            <a:extLst>
              <a:ext uri="{28A0092B-C50C-407E-A947-70E740481C1C}">
                <a14:useLocalDpi xmlns:a14="http://schemas.microsoft.com/office/drawing/2010/main" val="0"/>
              </a:ext>
            </a:extLst>
          </a:blip>
          <a:srcRect l="12662" t="13521" r="8098" b="60689"/>
          <a:stretch>
            <a:fillRect/>
          </a:stretch>
        </p:blipFill>
        <p:spPr bwMode="auto">
          <a:xfrm>
            <a:off x="954088" y="3852863"/>
            <a:ext cx="56769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0920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dirty="0"/>
          </a:p>
        </p:txBody>
      </p:sp>
      <p:sp>
        <p:nvSpPr>
          <p:cNvPr id="4" name="Textplatzhalter 3"/>
          <p:cNvSpPr>
            <a:spLocks noGrp="1"/>
          </p:cNvSpPr>
          <p:nvPr>
            <p:ph type="body" sz="quarter" idx="13"/>
          </p:nvPr>
        </p:nvSpPr>
        <p:spPr/>
        <p:txBody>
          <a:bodyPr/>
          <a:lstStyle/>
          <a:p>
            <a:endParaRPr lang="de-DE"/>
          </a:p>
        </p:txBody>
      </p:sp>
      <p:sp>
        <p:nvSpPr>
          <p:cNvPr id="5" name="object 2"/>
          <p:cNvSpPr txBox="1"/>
          <p:nvPr/>
        </p:nvSpPr>
        <p:spPr>
          <a:xfrm>
            <a:off x="600893" y="6987175"/>
            <a:ext cx="9496425" cy="491609"/>
          </a:xfrm>
          <a:prstGeom prst="rect">
            <a:avLst/>
          </a:prstGeom>
        </p:spPr>
        <p:txBody>
          <a:bodyPr vert="horz" wrap="square" lIns="0" tIns="0" rIns="0" bIns="0" rtlCol="0">
            <a:noAutofit/>
          </a:bodyPr>
          <a:lstStyle/>
          <a:p>
            <a:pPr marR="12700" algn="r">
              <a:lnSpc>
                <a:spcPct val="100000"/>
              </a:lnSpc>
            </a:pPr>
            <a:r>
              <a:rPr sz="800" spc="-5" dirty="0" smtClean="0">
                <a:solidFill>
                  <a:srgbClr val="68676B"/>
                </a:solidFill>
                <a:latin typeface="Arial"/>
                <a:cs typeface="Arial"/>
              </a:rPr>
              <a:t>pag</a:t>
            </a:r>
            <a:r>
              <a:rPr sz="800" spc="0" dirty="0" smtClean="0">
                <a:solidFill>
                  <a:srgbClr val="68676B"/>
                </a:solidFill>
                <a:latin typeface="Arial"/>
                <a:cs typeface="Arial"/>
              </a:rPr>
              <a:t>e</a:t>
            </a:r>
            <a:r>
              <a:rPr sz="800" spc="25" dirty="0" smtClean="0">
                <a:solidFill>
                  <a:srgbClr val="68676B"/>
                </a:solidFill>
                <a:latin typeface="Arial"/>
                <a:cs typeface="Arial"/>
              </a:rPr>
              <a:t> </a:t>
            </a:r>
            <a:r>
              <a:rPr sz="800" spc="-5" dirty="0" smtClean="0">
                <a:solidFill>
                  <a:srgbClr val="68676B"/>
                </a:solidFill>
                <a:latin typeface="Arial"/>
                <a:cs typeface="Arial"/>
              </a:rPr>
              <a:t>47</a:t>
            </a:r>
            <a:endParaRPr sz="800" dirty="0">
              <a:latin typeface="Arial"/>
              <a:cs typeface="Arial"/>
            </a:endParaRPr>
          </a:p>
          <a:p>
            <a:pPr>
              <a:lnSpc>
                <a:spcPts val="850"/>
              </a:lnSpc>
              <a:spcBef>
                <a:spcPts val="11"/>
              </a:spcBef>
            </a:pPr>
            <a:endParaRPr sz="850" dirty="0"/>
          </a:p>
          <a:p>
            <a:pPr>
              <a:lnSpc>
                <a:spcPts val="1000"/>
              </a:lnSpc>
            </a:pPr>
            <a:endParaRPr sz="1000" dirty="0"/>
          </a:p>
        </p:txBody>
      </p:sp>
      <p:sp>
        <p:nvSpPr>
          <p:cNvPr id="6" name="object 3"/>
          <p:cNvSpPr txBox="1"/>
          <p:nvPr/>
        </p:nvSpPr>
        <p:spPr>
          <a:xfrm>
            <a:off x="3674602" y="3130061"/>
            <a:ext cx="3414395" cy="284816"/>
          </a:xfrm>
          <a:prstGeom prst="rect">
            <a:avLst/>
          </a:prstGeom>
        </p:spPr>
        <p:txBody>
          <a:bodyPr vert="horz" wrap="square" lIns="0" tIns="0" rIns="0" bIns="0" rtlCol="0">
            <a:noAutofit/>
          </a:bodyPr>
          <a:lstStyle/>
          <a:p>
            <a:pPr marL="12700">
              <a:lnSpc>
                <a:spcPct val="100000"/>
              </a:lnSpc>
            </a:pPr>
            <a:r>
              <a:rPr lang="ru-RU" sz="1800" spc="15" dirty="0" smtClean="0">
                <a:latin typeface="Arial"/>
                <a:cs typeface="Arial"/>
              </a:rPr>
              <a:t>Благода</a:t>
            </a:r>
            <a:r>
              <a:rPr lang="ru-RU" sz="1800" spc="15" dirty="0">
                <a:latin typeface="Arial"/>
                <a:cs typeface="Arial"/>
              </a:rPr>
              <a:t>р</a:t>
            </a:r>
            <a:r>
              <a:rPr lang="ru-RU" sz="1800" spc="15" dirty="0" smtClean="0">
                <a:latin typeface="Arial"/>
                <a:cs typeface="Arial"/>
              </a:rPr>
              <a:t>им за внимание.</a:t>
            </a:r>
            <a:endParaRPr sz="1800" dirty="0">
              <a:latin typeface="Arial"/>
              <a:cs typeface="Arial"/>
            </a:endParaRPr>
          </a:p>
        </p:txBody>
      </p:sp>
      <p:sp>
        <p:nvSpPr>
          <p:cNvPr id="7" name="object 4"/>
          <p:cNvSpPr txBox="1"/>
          <p:nvPr/>
        </p:nvSpPr>
        <p:spPr>
          <a:xfrm>
            <a:off x="1509073" y="4774255"/>
            <a:ext cx="7745095" cy="284816"/>
          </a:xfrm>
          <a:prstGeom prst="rect">
            <a:avLst/>
          </a:prstGeom>
        </p:spPr>
        <p:txBody>
          <a:bodyPr vert="horz" wrap="square" lIns="0" tIns="0" rIns="0" bIns="0" rtlCol="0">
            <a:noAutofit/>
          </a:bodyPr>
          <a:lstStyle/>
          <a:p>
            <a:pPr marL="12700" algn="ctr">
              <a:lnSpc>
                <a:spcPct val="100000"/>
              </a:lnSpc>
            </a:pPr>
            <a:r>
              <a:rPr lang="ru-RU" sz="1800" dirty="0" smtClean="0">
                <a:latin typeface="Arial"/>
                <a:cs typeface="Arial"/>
              </a:rPr>
              <a:t>За подробной информацией обращайтесь на стенд </a:t>
            </a:r>
            <a:r>
              <a:rPr sz="1800" spc="-10" dirty="0" smtClean="0">
                <a:latin typeface="Arial"/>
                <a:cs typeface="Arial"/>
              </a:rPr>
              <a:t>82</a:t>
            </a:r>
            <a:r>
              <a:rPr sz="1800" spc="0" dirty="0" smtClean="0">
                <a:latin typeface="Arial"/>
                <a:cs typeface="Arial"/>
              </a:rPr>
              <a:t>B</a:t>
            </a:r>
            <a:r>
              <a:rPr sz="1800" spc="-10" dirty="0" smtClean="0">
                <a:latin typeface="Arial"/>
                <a:cs typeface="Arial"/>
              </a:rPr>
              <a:t>5</a:t>
            </a:r>
            <a:r>
              <a:rPr sz="1800" spc="0" dirty="0" smtClean="0">
                <a:latin typeface="Arial"/>
                <a:cs typeface="Arial"/>
              </a:rPr>
              <a:t>0</a:t>
            </a:r>
            <a:r>
              <a:rPr sz="1800" spc="10" dirty="0" smtClean="0">
                <a:latin typeface="Arial"/>
                <a:cs typeface="Arial"/>
              </a:rPr>
              <a:t> </a:t>
            </a:r>
            <a:r>
              <a:rPr lang="ru-RU" sz="1800" spc="-10" dirty="0" smtClean="0">
                <a:latin typeface="Arial"/>
                <a:cs typeface="Arial"/>
              </a:rPr>
              <a:t>на выставке «ЛЕСДРЕВМАШ </a:t>
            </a:r>
            <a:r>
              <a:rPr sz="1800" spc="-10" dirty="0" smtClean="0">
                <a:latin typeface="Arial"/>
                <a:cs typeface="Arial"/>
              </a:rPr>
              <a:t>2016</a:t>
            </a:r>
            <a:r>
              <a:rPr lang="ru-RU" sz="1800" spc="-10" dirty="0">
                <a:cs typeface="Arial"/>
              </a:rPr>
              <a:t>»</a:t>
            </a:r>
            <a:r>
              <a:rPr sz="1800" spc="-10" dirty="0" smtClean="0">
                <a:latin typeface="Arial"/>
                <a:cs typeface="Arial"/>
              </a:rPr>
              <a:t>.</a:t>
            </a:r>
            <a:endParaRPr sz="1800" dirty="0">
              <a:latin typeface="Arial"/>
              <a:cs typeface="Arial"/>
            </a:endParaRPr>
          </a:p>
        </p:txBody>
      </p:sp>
    </p:spTree>
    <p:extLst>
      <p:ext uri="{BB962C8B-B14F-4D97-AF65-F5344CB8AC3E}">
        <p14:creationId xmlns:p14="http://schemas.microsoft.com/office/powerpoint/2010/main" val="163171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Box 2"/>
          <p:cNvSpPr txBox="1">
            <a:spLocks noChangeArrowheads="1"/>
          </p:cNvSpPr>
          <p:nvPr/>
        </p:nvSpPr>
        <p:spPr bwMode="auto">
          <a:xfrm rot="-703538">
            <a:off x="863600" y="1666875"/>
            <a:ext cx="2316163" cy="1016000"/>
          </a:xfrm>
          <a:prstGeom prst="rect">
            <a:avLst/>
          </a:prstGeom>
          <a:solidFill>
            <a:srgbClr val="FFE06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sz="1500">
                <a:solidFill>
                  <a:srgbClr val="00478B"/>
                </a:solidFill>
                <a:latin typeface="Arial Black" panose="020B0A04020102020204" pitchFamily="34" charset="0"/>
              </a:rPr>
              <a:t>Пожалуйста, ознакомьтесь с нашим каталогом продукции (</a:t>
            </a:r>
            <a:r>
              <a:rPr lang="en-US" altLang="ru-RU" sz="1500">
                <a:solidFill>
                  <a:srgbClr val="00478B"/>
                </a:solidFill>
                <a:latin typeface="Arial Black" panose="020B0A04020102020204" pitchFamily="34" charset="0"/>
              </a:rPr>
              <a:t>EN)</a:t>
            </a:r>
            <a:endParaRPr lang="ru-RU" altLang="ru-RU" sz="1500">
              <a:solidFill>
                <a:srgbClr val="00478B"/>
              </a:solidFill>
              <a:latin typeface="Arial Black" panose="020B0A04020102020204" pitchFamily="34" charset="0"/>
            </a:endParaRPr>
          </a:p>
        </p:txBody>
      </p:sp>
    </p:spTree>
    <p:extLst>
      <p:ext uri="{BB962C8B-B14F-4D97-AF65-F5344CB8AC3E}">
        <p14:creationId xmlns:p14="http://schemas.microsoft.com/office/powerpoint/2010/main" val="1608884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p:cNvSpPr txBox="1">
            <a:spLocks/>
          </p:cNvSpPr>
          <p:nvPr/>
        </p:nvSpPr>
        <p:spPr>
          <a:xfrm>
            <a:off x="642734" y="1332363"/>
            <a:ext cx="9624060" cy="647025"/>
          </a:xfrm>
          <a:prstGeom prst="rect">
            <a:avLst/>
          </a:prstGeom>
        </p:spPr>
        <p:txBody>
          <a:bodyPr lIns="91321" tIns="45660" rIns="91321" bIns="45660">
            <a:noAutofit/>
          </a:bodyPr>
          <a:lstStyle>
            <a:lvl1pPr algn="ctr" defTabSz="1168237" rtl="0" eaLnBrk="1" latinLnBrk="0" hangingPunct="1">
              <a:spcBef>
                <a:spcPct val="0"/>
              </a:spcBef>
              <a:buNone/>
              <a:defRPr sz="5600" kern="1200">
                <a:solidFill>
                  <a:schemeClr val="tx1"/>
                </a:solidFill>
                <a:latin typeface="+mj-lt"/>
                <a:ea typeface="+mj-ea"/>
                <a:cs typeface="+mj-cs"/>
              </a:defRPr>
            </a:lvl1pPr>
          </a:lstStyle>
          <a:p>
            <a:r>
              <a:rPr lang="ru-RU" sz="4000" dirty="0" smtClean="0">
                <a:solidFill>
                  <a:srgbClr val="00539C"/>
                </a:solidFill>
                <a:latin typeface="Arial Black" panose="020B0A04020102020204" pitchFamily="34" charset="0"/>
              </a:rPr>
              <a:t>Следите за нашими </a:t>
            </a:r>
          </a:p>
          <a:p>
            <a:r>
              <a:rPr lang="ru-RU" sz="4000" dirty="0" smtClean="0">
                <a:solidFill>
                  <a:srgbClr val="00539C"/>
                </a:solidFill>
                <a:latin typeface="Arial Black" panose="020B0A04020102020204" pitchFamily="34" charset="0"/>
              </a:rPr>
              <a:t>новостями</a:t>
            </a:r>
            <a:r>
              <a:rPr lang="de-DE" sz="4000" dirty="0" smtClean="0">
                <a:solidFill>
                  <a:srgbClr val="00539C"/>
                </a:solidFill>
                <a:latin typeface="Arial Black" panose="020B0A04020102020204" pitchFamily="34" charset="0"/>
              </a:rPr>
              <a:t> </a:t>
            </a:r>
            <a:r>
              <a:rPr lang="de-DE" sz="4000" dirty="0">
                <a:solidFill>
                  <a:srgbClr val="00539C"/>
                </a:solidFill>
                <a:latin typeface="Arial Black" panose="020B0A04020102020204" pitchFamily="34" charset="0"/>
              </a:rPr>
              <a:t>@ ….</a:t>
            </a:r>
          </a:p>
        </p:txBody>
      </p:sp>
      <p:sp>
        <p:nvSpPr>
          <p:cNvPr id="5" name="Прямоугольник 4"/>
          <p:cNvSpPr/>
          <p:nvPr/>
        </p:nvSpPr>
        <p:spPr>
          <a:xfrm>
            <a:off x="642734" y="4644727"/>
            <a:ext cx="9618474" cy="2492990"/>
          </a:xfrm>
          <a:prstGeom prst="rect">
            <a:avLst/>
          </a:prstGeom>
        </p:spPr>
        <p:txBody>
          <a:bodyPr wrap="square">
            <a:spAutoFit/>
          </a:bodyPr>
          <a:lstStyle/>
          <a:p>
            <a:r>
              <a:rPr lang="ru-RU" sz="1200" dirty="0">
                <a:solidFill>
                  <a:srgbClr val="7F7F7F"/>
                </a:solidFill>
                <a:latin typeface="+mj-lt"/>
              </a:rPr>
              <a:t>Данные, указанные в настоящей информационной брошюре, основываются на нашем опыте реализации проектов и на наших актуальных научных знаниях. Они представляют собой,</a:t>
            </a:r>
            <a:r>
              <a:rPr lang="en-US" sz="1200" dirty="0">
                <a:solidFill>
                  <a:srgbClr val="7F7F7F"/>
                </a:solidFill>
                <a:latin typeface="+mj-lt"/>
              </a:rPr>
              <a:t> </a:t>
            </a:r>
            <a:r>
              <a:rPr lang="ru-RU" sz="1200" dirty="0">
                <a:solidFill>
                  <a:srgbClr val="7F7F7F"/>
                </a:solidFill>
                <a:latin typeface="+mj-lt"/>
              </a:rPr>
              <a:t>прежде всего, общие ориентировочные показатели без каких-либо предварительных обязательств с нашей стороны, которые не претендуют на то, что быть действительными для любого</a:t>
            </a:r>
            <a:r>
              <a:rPr lang="en-US" sz="1200" dirty="0">
                <a:solidFill>
                  <a:srgbClr val="7F7F7F"/>
                </a:solidFill>
                <a:latin typeface="+mj-lt"/>
              </a:rPr>
              <a:t> </a:t>
            </a:r>
            <a:r>
              <a:rPr lang="ru-RU" sz="1200" dirty="0">
                <a:solidFill>
                  <a:srgbClr val="7F7F7F"/>
                </a:solidFill>
                <a:latin typeface="+mj-lt"/>
              </a:rPr>
              <a:t>случая применения. Так как функциональное назначение и производительность нашей продукции могут зависеть, в том числе, от тех или иных факторов, мы рекомендуем каждый</a:t>
            </a:r>
            <a:r>
              <a:rPr lang="en-US" sz="1200" dirty="0">
                <a:solidFill>
                  <a:srgbClr val="7F7F7F"/>
                </a:solidFill>
                <a:latin typeface="+mj-lt"/>
              </a:rPr>
              <a:t> </a:t>
            </a:r>
            <a:r>
              <a:rPr lang="ru-RU" sz="1200" dirty="0">
                <a:solidFill>
                  <a:srgbClr val="7F7F7F"/>
                </a:solidFill>
                <a:latin typeface="+mj-lt"/>
              </a:rPr>
              <a:t>конкретный случай обсуждать со специалистами нашего сервисного отдела. Мы оставляем за собой право, в целях непрерывной оптимизации осуществлять изменения в наших продуктах и соответственно в настоящей информационной брошюре без предварительного оповещения</a:t>
            </a:r>
            <a:r>
              <a:rPr lang="ru-RU" sz="1200" dirty="0" smtClean="0">
                <a:solidFill>
                  <a:srgbClr val="7F7F7F"/>
                </a:solidFill>
                <a:latin typeface="+mj-lt"/>
              </a:rPr>
              <a:t>.</a:t>
            </a:r>
            <a:endParaRPr lang="en-US" sz="1200" dirty="0" smtClean="0">
              <a:solidFill>
                <a:srgbClr val="7F7F7F"/>
              </a:solidFill>
              <a:latin typeface="+mj-lt"/>
            </a:endParaRPr>
          </a:p>
          <a:p>
            <a:endParaRPr lang="en-US" sz="1200" dirty="0" smtClean="0">
              <a:solidFill>
                <a:srgbClr val="7F7F7F"/>
              </a:solidFill>
              <a:latin typeface="+mj-lt"/>
            </a:endParaRPr>
          </a:p>
          <a:p>
            <a:endParaRPr lang="en-US" sz="1200" dirty="0">
              <a:solidFill>
                <a:srgbClr val="7F7F7F"/>
              </a:solidFill>
              <a:latin typeface="+mj-lt"/>
            </a:endParaRPr>
          </a:p>
          <a:p>
            <a:endParaRPr lang="en-US" sz="1200" dirty="0">
              <a:solidFill>
                <a:srgbClr val="7F7F7F"/>
              </a:solidFill>
              <a:latin typeface="+mj-lt"/>
            </a:endParaRPr>
          </a:p>
          <a:p>
            <a:endParaRPr lang="en-US" sz="1200" dirty="0" smtClean="0">
              <a:solidFill>
                <a:srgbClr val="7F7F7F"/>
              </a:solidFill>
              <a:latin typeface="+mj-lt"/>
            </a:endParaRPr>
          </a:p>
          <a:p>
            <a:r>
              <a:rPr lang="ru-RU" sz="1200" dirty="0">
                <a:solidFill>
                  <a:srgbClr val="7F7F7F"/>
                </a:solidFill>
              </a:rPr>
              <a:t>© «</a:t>
            </a:r>
            <a:r>
              <a:rPr lang="ru-RU" sz="1200" dirty="0" err="1">
                <a:solidFill>
                  <a:srgbClr val="7F7F7F"/>
                </a:solidFill>
              </a:rPr>
              <a:t>Диффенбахер</a:t>
            </a:r>
            <a:r>
              <a:rPr lang="ru-RU" sz="1200" dirty="0">
                <a:solidFill>
                  <a:srgbClr val="7F7F7F"/>
                </a:solidFill>
              </a:rPr>
              <a:t> </a:t>
            </a:r>
            <a:r>
              <a:rPr lang="ru-RU" sz="1200" dirty="0" err="1">
                <a:solidFill>
                  <a:srgbClr val="7F7F7F"/>
                </a:solidFill>
              </a:rPr>
              <a:t>ГмбХ</a:t>
            </a:r>
            <a:r>
              <a:rPr lang="ru-RU" sz="1200" dirty="0">
                <a:solidFill>
                  <a:srgbClr val="7F7F7F"/>
                </a:solidFill>
              </a:rPr>
              <a:t> </a:t>
            </a:r>
            <a:r>
              <a:rPr lang="ru-RU" sz="1200" dirty="0" err="1">
                <a:solidFill>
                  <a:srgbClr val="7F7F7F"/>
                </a:solidFill>
              </a:rPr>
              <a:t>Машинен</a:t>
            </a:r>
            <a:r>
              <a:rPr lang="ru-RU" sz="1200" dirty="0">
                <a:solidFill>
                  <a:srgbClr val="7F7F7F"/>
                </a:solidFill>
              </a:rPr>
              <a:t>- </a:t>
            </a:r>
            <a:r>
              <a:rPr lang="ru-RU" sz="1200" dirty="0" err="1">
                <a:solidFill>
                  <a:srgbClr val="7F7F7F"/>
                </a:solidFill>
              </a:rPr>
              <a:t>унд</a:t>
            </a:r>
            <a:r>
              <a:rPr lang="ru-RU" sz="1200" dirty="0">
                <a:solidFill>
                  <a:srgbClr val="7F7F7F"/>
                </a:solidFill>
              </a:rPr>
              <a:t> </a:t>
            </a:r>
            <a:r>
              <a:rPr lang="ru-RU" sz="1200" dirty="0" err="1">
                <a:solidFill>
                  <a:srgbClr val="7F7F7F"/>
                </a:solidFill>
              </a:rPr>
              <a:t>Анлагенбау</a:t>
            </a:r>
            <a:r>
              <a:rPr lang="ru-RU" sz="1200" dirty="0">
                <a:solidFill>
                  <a:srgbClr val="7F7F7F"/>
                </a:solidFill>
              </a:rPr>
              <a:t>» Все права защищены.</a:t>
            </a:r>
          </a:p>
          <a:p>
            <a:endParaRPr lang="ru-RU" sz="1200" dirty="0">
              <a:solidFill>
                <a:srgbClr val="7F7F7F"/>
              </a:solidFill>
              <a:latin typeface="+mj-lt"/>
            </a:endParaRPr>
          </a:p>
        </p:txBody>
      </p:sp>
    </p:spTree>
    <p:extLst>
      <p:ext uri="{BB962C8B-B14F-4D97-AF65-F5344CB8AC3E}">
        <p14:creationId xmlns:p14="http://schemas.microsoft.com/office/powerpoint/2010/main" val="145540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se51679\AppData\Local\Microsoft\Windows\Temporary Internet Files\Content.Outlook\KPCI6HHJ\CPS+_Ansicht B-kleiner.png"/>
          <p:cNvPicPr>
            <a:picLocks noChangeAspect="1" noChangeArrowheads="1"/>
          </p:cNvPicPr>
          <p:nvPr/>
        </p:nvPicPr>
        <p:blipFill>
          <a:blip r:embed="rId2" cstate="print">
            <a:lum bright="70000" contrast="-70000"/>
            <a:extLst>
              <a:ext uri="{BEBA8EAE-BF5A-486C-A8C5-ECC9F3942E4B}">
                <a14:imgProps xmlns:a14="http://schemas.microsoft.com/office/drawing/2010/main">
                  <a14:imgLayer r:embed="rId3">
                    <a14:imgEffect>
                      <a14:sharpenSoften amount="30000"/>
                    </a14:imgEffect>
                    <a14:imgEffect>
                      <a14:colorTemperature colorTemp="4200"/>
                    </a14:imgEffect>
                    <a14:imgEffect>
                      <a14:saturation sat="10000"/>
                    </a14:imgEffect>
                  </a14:imgLayer>
                </a14:imgProps>
              </a:ext>
              <a:ext uri="{28A0092B-C50C-407E-A947-70E740481C1C}">
                <a14:useLocalDpi xmlns:a14="http://schemas.microsoft.com/office/drawing/2010/main" val="0"/>
              </a:ext>
            </a:extLst>
          </a:blip>
          <a:srcRect/>
          <a:stretch>
            <a:fillRect/>
          </a:stretch>
        </p:blipFill>
        <p:spPr bwMode="auto">
          <a:xfrm>
            <a:off x="-621291" y="2700525"/>
            <a:ext cx="11548614" cy="369634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ru-RU" dirty="0" smtClean="0"/>
              <a:t>Клиенты подразделения </a:t>
            </a:r>
            <a:r>
              <a:rPr lang="ru-RU" dirty="0"/>
              <a:t>"Деревообработка"</a:t>
            </a:r>
            <a:endParaRPr lang="de-DE" dirty="0"/>
          </a:p>
        </p:txBody>
      </p:sp>
      <p:sp>
        <p:nvSpPr>
          <p:cNvPr id="4" name="Textplatzhalter 3"/>
          <p:cNvSpPr>
            <a:spLocks noGrp="1"/>
          </p:cNvSpPr>
          <p:nvPr>
            <p:ph type="body" sz="quarter" idx="13"/>
          </p:nvPr>
        </p:nvSpPr>
        <p:spPr/>
        <p:txBody>
          <a:bodyPr/>
          <a:lstStyle/>
          <a:p>
            <a:endParaRPr lang="de-DE"/>
          </a:p>
        </p:txBody>
      </p:sp>
      <p:sp>
        <p:nvSpPr>
          <p:cNvPr id="7" name="Rechteck 6"/>
          <p:cNvSpPr/>
          <p:nvPr/>
        </p:nvSpPr>
        <p:spPr>
          <a:xfrm>
            <a:off x="151275" y="2267941"/>
            <a:ext cx="10441334" cy="4154794"/>
          </a:xfrm>
          <a:prstGeom prst="rect">
            <a:avLst/>
          </a:prstGeom>
        </p:spPr>
        <p:txBody>
          <a:bodyPr wrap="square" lIns="91252" tIns="45626" rIns="91252" bIns="45626">
            <a:spAutoFit/>
          </a:bodyPr>
          <a:lstStyle/>
          <a:p>
            <a:pPr algn="ctr" eaLnBrk="0" hangingPunct="0"/>
            <a:r>
              <a:rPr lang="de-DE" sz="2000" dirty="0" err="1">
                <a:solidFill>
                  <a:schemeClr val="accent5">
                    <a:lumMod val="50000"/>
                  </a:schemeClr>
                </a:solidFill>
                <a:latin typeface="Arial Black" panose="020B0A04020102020204" pitchFamily="34" charset="0"/>
              </a:rPr>
              <a:t>Ainsworth</a:t>
            </a:r>
            <a:r>
              <a:rPr lang="de-DE" sz="1200" dirty="0">
                <a:solidFill>
                  <a:schemeClr val="accent5">
                    <a:lumMod val="50000"/>
                  </a:schemeClr>
                </a:solidFill>
                <a:latin typeface="Arial" pitchFamily="34" charset="0"/>
              </a:rPr>
              <a:t>    </a:t>
            </a:r>
            <a:r>
              <a:rPr lang="de-DE" sz="2000" b="1" dirty="0" err="1">
                <a:solidFill>
                  <a:srgbClr val="00478B"/>
                </a:solidFill>
                <a:latin typeface="Arial Black" panose="020B0A04020102020204" pitchFamily="34" charset="0"/>
              </a:rPr>
              <a:t>Akritas</a:t>
            </a:r>
            <a:r>
              <a:rPr lang="de-DE" sz="1200" b="1" dirty="0">
                <a:solidFill>
                  <a:srgbClr val="00478B"/>
                </a:solidFill>
                <a:latin typeface="Arial" pitchFamily="34" charset="0"/>
              </a:rPr>
              <a:t>    </a:t>
            </a:r>
            <a:r>
              <a:rPr lang="de-DE" sz="2000" b="1" dirty="0" err="1">
                <a:solidFill>
                  <a:srgbClr val="00478B"/>
                </a:solidFill>
                <a:latin typeface="Arial" pitchFamily="34" charset="0"/>
              </a:rPr>
              <a:t>Allgreen</a:t>
            </a:r>
            <a:r>
              <a:rPr lang="de-DE" sz="2000" b="1" dirty="0">
                <a:solidFill>
                  <a:srgbClr val="00478B"/>
                </a:solidFill>
                <a:latin typeface="Arial" pitchFamily="34" charset="0"/>
              </a:rPr>
              <a:t> </a:t>
            </a:r>
            <a:r>
              <a:rPr lang="de-DE" sz="2000" b="1" dirty="0" err="1">
                <a:solidFill>
                  <a:srgbClr val="00478B"/>
                </a:solidFill>
                <a:latin typeface="Arial" pitchFamily="34" charset="0"/>
              </a:rPr>
              <a:t>Timber</a:t>
            </a:r>
            <a:r>
              <a:rPr lang="de-DE" sz="2000" b="1" dirty="0">
                <a:solidFill>
                  <a:srgbClr val="00478B"/>
                </a:solidFill>
                <a:latin typeface="Arial" pitchFamily="34" charset="0"/>
              </a:rPr>
              <a:t> Products</a:t>
            </a:r>
            <a:r>
              <a:rPr lang="de-DE" sz="2100" b="1" dirty="0">
                <a:solidFill>
                  <a:srgbClr val="00478B"/>
                </a:solidFill>
                <a:latin typeface="Arial" pitchFamily="34" charset="0"/>
              </a:rPr>
              <a:t>  </a:t>
            </a:r>
            <a:r>
              <a:rPr lang="de-DE" sz="2400" b="1" dirty="0" err="1">
                <a:solidFill>
                  <a:schemeClr val="accent5">
                    <a:lumMod val="50000"/>
                  </a:schemeClr>
                </a:solidFill>
                <a:latin typeface="Arial" pitchFamily="34" charset="0"/>
              </a:rPr>
              <a:t>Associate</a:t>
            </a:r>
            <a:r>
              <a:rPr lang="de-DE" sz="2400" b="1" dirty="0">
                <a:solidFill>
                  <a:srgbClr val="00478B"/>
                </a:solidFill>
                <a:latin typeface="Arial" pitchFamily="34" charset="0"/>
              </a:rPr>
              <a:t> </a:t>
            </a:r>
            <a:r>
              <a:rPr lang="de-DE" sz="2400" b="1" dirty="0" err="1">
                <a:solidFill>
                  <a:schemeClr val="accent5">
                    <a:lumMod val="50000"/>
                  </a:schemeClr>
                </a:solidFill>
                <a:latin typeface="Arial" pitchFamily="34" charset="0"/>
              </a:rPr>
              <a:t>Decor</a:t>
            </a:r>
            <a:r>
              <a:rPr lang="de-DE" sz="2400" b="1" dirty="0">
                <a:solidFill>
                  <a:srgbClr val="00478B"/>
                </a:solidFill>
                <a:latin typeface="Arial" pitchFamily="34" charset="0"/>
              </a:rPr>
              <a:t>  </a:t>
            </a:r>
            <a:r>
              <a:rPr lang="de-DE" sz="2000" b="1" dirty="0" err="1">
                <a:solidFill>
                  <a:srgbClr val="00A7E2"/>
                </a:solidFill>
                <a:latin typeface="Arial" pitchFamily="34" charset="0"/>
              </a:rPr>
              <a:t>Asia</a:t>
            </a:r>
            <a:r>
              <a:rPr lang="de-DE" sz="2000" b="1" dirty="0">
                <a:solidFill>
                  <a:srgbClr val="00A7E2"/>
                </a:solidFill>
                <a:latin typeface="Arial" pitchFamily="34" charset="0"/>
              </a:rPr>
              <a:t> </a:t>
            </a:r>
            <a:r>
              <a:rPr lang="de-DE" sz="2000" b="1" dirty="0" err="1">
                <a:solidFill>
                  <a:srgbClr val="00A7E2"/>
                </a:solidFill>
                <a:latin typeface="Arial" pitchFamily="34" charset="0"/>
              </a:rPr>
              <a:t>Decor</a:t>
            </a:r>
            <a:r>
              <a:rPr lang="de-DE" sz="2000" b="1" dirty="0">
                <a:solidFill>
                  <a:srgbClr val="00A7E2"/>
                </a:solidFill>
                <a:latin typeface="Arial" pitchFamily="34" charset="0"/>
              </a:rPr>
              <a:t> </a:t>
            </a:r>
          </a:p>
          <a:p>
            <a:pPr algn="ctr" eaLnBrk="0" hangingPunct="0"/>
            <a:r>
              <a:rPr lang="de-DE" sz="1600" b="1" dirty="0">
                <a:solidFill>
                  <a:srgbClr val="00478B"/>
                </a:solidFill>
                <a:latin typeface="Arial Black" panose="020B0A04020102020204" pitchFamily="34" charset="0"/>
              </a:rPr>
              <a:t>Carter Holt Harvey  </a:t>
            </a:r>
            <a:r>
              <a:rPr lang="de-DE" sz="2000" b="1" dirty="0" err="1">
                <a:solidFill>
                  <a:schemeClr val="accent5">
                    <a:lumMod val="50000"/>
                  </a:schemeClr>
                </a:solidFill>
                <a:latin typeface="Arial" pitchFamily="34" charset="0"/>
              </a:rPr>
              <a:t>Eucatex</a:t>
            </a:r>
            <a:r>
              <a:rPr lang="de-DE" sz="1000" b="1" dirty="0">
                <a:solidFill>
                  <a:srgbClr val="00478B"/>
                </a:solidFill>
                <a:latin typeface="Arial" pitchFamily="34" charset="0"/>
              </a:rPr>
              <a:t>  </a:t>
            </a:r>
            <a:r>
              <a:rPr lang="de-DE" sz="1300" b="1" dirty="0">
                <a:solidFill>
                  <a:srgbClr val="00478B"/>
                </a:solidFill>
                <a:latin typeface="Arial" pitchFamily="34" charset="0"/>
              </a:rPr>
              <a:t> </a:t>
            </a:r>
            <a:r>
              <a:rPr lang="de-DE" sz="2400" b="1" dirty="0" err="1">
                <a:solidFill>
                  <a:srgbClr val="00A7E2"/>
                </a:solidFill>
                <a:latin typeface="Arial" pitchFamily="34" charset="0"/>
              </a:rPr>
              <a:t>Daiken</a:t>
            </a:r>
            <a:r>
              <a:rPr lang="de-DE" sz="1100" b="1" dirty="0">
                <a:solidFill>
                  <a:srgbClr val="00A7E2"/>
                </a:solidFill>
                <a:latin typeface="Arial" pitchFamily="34" charset="0"/>
              </a:rPr>
              <a:t>   </a:t>
            </a:r>
            <a:r>
              <a:rPr lang="de-DE" sz="1800" b="1" dirty="0" err="1">
                <a:solidFill>
                  <a:srgbClr val="00478B"/>
                </a:solidFill>
                <a:latin typeface="Arial" pitchFamily="34" charset="0"/>
              </a:rPr>
              <a:t>Darbo</a:t>
            </a:r>
            <a:r>
              <a:rPr lang="de-DE" sz="2400" b="1" dirty="0">
                <a:solidFill>
                  <a:srgbClr val="00478B"/>
                </a:solidFill>
                <a:latin typeface="Arial" pitchFamily="34" charset="0"/>
              </a:rPr>
              <a:t> </a:t>
            </a:r>
            <a:r>
              <a:rPr lang="de-DE" sz="2400" b="1" dirty="0" err="1">
                <a:solidFill>
                  <a:schemeClr val="accent5">
                    <a:lumMod val="50000"/>
                  </a:schemeClr>
                </a:solidFill>
                <a:latin typeface="Arial" pitchFamily="34" charset="0"/>
              </a:rPr>
              <a:t>Duraplay</a:t>
            </a:r>
            <a:r>
              <a:rPr lang="de-DE" sz="2400" b="1" dirty="0">
                <a:solidFill>
                  <a:schemeClr val="accent5">
                    <a:lumMod val="50000"/>
                  </a:schemeClr>
                </a:solidFill>
                <a:latin typeface="Arial" pitchFamily="34" charset="0"/>
              </a:rPr>
              <a:t> </a:t>
            </a:r>
            <a:r>
              <a:rPr lang="de-DE" sz="2800" b="1" dirty="0" smtClean="0">
                <a:solidFill>
                  <a:schemeClr val="accent2">
                    <a:lumMod val="75000"/>
                  </a:schemeClr>
                </a:solidFill>
                <a:latin typeface="Arial" pitchFamily="34" charset="0"/>
                <a:cs typeface="+mn-cs"/>
              </a:rPr>
              <a:t>OAO </a:t>
            </a:r>
            <a:r>
              <a:rPr lang="de-DE" sz="2800" b="1" dirty="0" err="1">
                <a:solidFill>
                  <a:schemeClr val="accent2">
                    <a:lumMod val="75000"/>
                  </a:schemeClr>
                </a:solidFill>
                <a:latin typeface="Arial" pitchFamily="34" charset="0"/>
                <a:cs typeface="+mn-cs"/>
              </a:rPr>
              <a:t>Dyatkovo</a:t>
            </a:r>
            <a:r>
              <a:rPr lang="de-DE" sz="2800" b="1" dirty="0">
                <a:solidFill>
                  <a:schemeClr val="accent2">
                    <a:lumMod val="75000"/>
                  </a:schemeClr>
                </a:solidFill>
                <a:latin typeface="Arial" pitchFamily="34" charset="0"/>
                <a:cs typeface="+mn-cs"/>
              </a:rPr>
              <a:t> </a:t>
            </a:r>
            <a:r>
              <a:rPr lang="de-DE" sz="2800" b="1" dirty="0" err="1">
                <a:solidFill>
                  <a:schemeClr val="accent2">
                    <a:lumMod val="75000"/>
                  </a:schemeClr>
                </a:solidFill>
                <a:latin typeface="Arial" pitchFamily="34" charset="0"/>
                <a:cs typeface="+mn-cs"/>
              </a:rPr>
              <a:t>Doz</a:t>
            </a:r>
            <a:r>
              <a:rPr lang="de-DE" sz="2800" b="1" dirty="0">
                <a:solidFill>
                  <a:schemeClr val="accent2">
                    <a:lumMod val="75000"/>
                  </a:schemeClr>
                </a:solidFill>
                <a:latin typeface="Arial" pitchFamily="34" charset="0"/>
                <a:cs typeface="+mn-cs"/>
              </a:rPr>
              <a:t> </a:t>
            </a:r>
            <a:r>
              <a:rPr lang="de-DE" sz="2100" b="1" dirty="0" err="1">
                <a:solidFill>
                  <a:srgbClr val="00A7E2"/>
                </a:solidFill>
                <a:latin typeface="Arial" pitchFamily="34" charset="0"/>
              </a:rPr>
              <a:t>Floraplac</a:t>
            </a:r>
            <a:r>
              <a:rPr lang="de-DE" sz="1300" b="1" dirty="0">
                <a:solidFill>
                  <a:srgbClr val="00A7E2"/>
                </a:solidFill>
                <a:latin typeface="Arial" pitchFamily="34" charset="0"/>
              </a:rPr>
              <a:t>   </a:t>
            </a:r>
            <a:r>
              <a:rPr lang="de-DE" sz="2800" b="1" dirty="0" err="1">
                <a:solidFill>
                  <a:schemeClr val="accent5">
                    <a:lumMod val="50000"/>
                  </a:schemeClr>
                </a:solidFill>
                <a:latin typeface="Arial" pitchFamily="34" charset="0"/>
              </a:rPr>
              <a:t>Finsa</a:t>
            </a:r>
            <a:r>
              <a:rPr lang="de-DE" sz="1000" b="1" dirty="0">
                <a:solidFill>
                  <a:schemeClr val="accent5">
                    <a:lumMod val="50000"/>
                  </a:schemeClr>
                </a:solidFill>
                <a:latin typeface="Arial" pitchFamily="34" charset="0"/>
              </a:rPr>
              <a:t>   </a:t>
            </a:r>
            <a:r>
              <a:rPr lang="de-DE" sz="2800" b="1" dirty="0" err="1">
                <a:solidFill>
                  <a:schemeClr val="accent2"/>
                </a:solidFill>
                <a:latin typeface="Arial Black" panose="020B0A04020102020204" pitchFamily="34" charset="0"/>
              </a:rPr>
              <a:t>Flakeboard</a:t>
            </a:r>
            <a:r>
              <a:rPr lang="de-DE" sz="1000" b="1" dirty="0">
                <a:solidFill>
                  <a:schemeClr val="accent2"/>
                </a:solidFill>
                <a:latin typeface="Arial" pitchFamily="34" charset="0"/>
              </a:rPr>
              <a:t>  </a:t>
            </a:r>
            <a:r>
              <a:rPr lang="de-DE" sz="1300" b="1" dirty="0">
                <a:solidFill>
                  <a:schemeClr val="accent2"/>
                </a:solidFill>
                <a:latin typeface="Arial" pitchFamily="34" charset="0"/>
              </a:rPr>
              <a:t>  </a:t>
            </a:r>
            <a:r>
              <a:rPr lang="de-DE" sz="2400" b="1" dirty="0" err="1">
                <a:solidFill>
                  <a:srgbClr val="00478B"/>
                </a:solidFill>
                <a:latin typeface="Arial" pitchFamily="34" charset="0"/>
              </a:rPr>
              <a:t>Footner</a:t>
            </a:r>
            <a:r>
              <a:rPr lang="de-DE" sz="1400" b="1" dirty="0">
                <a:solidFill>
                  <a:srgbClr val="00478B"/>
                </a:solidFill>
                <a:latin typeface="Arial" pitchFamily="34" charset="0"/>
              </a:rPr>
              <a:t>   </a:t>
            </a:r>
            <a:r>
              <a:rPr lang="de-DE" sz="2400" b="1" dirty="0">
                <a:solidFill>
                  <a:schemeClr val="accent5">
                    <a:lumMod val="50000"/>
                  </a:schemeClr>
                </a:solidFill>
                <a:latin typeface="Arial" pitchFamily="34" charset="0"/>
              </a:rPr>
              <a:t>Green Fiber  </a:t>
            </a:r>
            <a:r>
              <a:rPr lang="de-DE" sz="2400" b="1" dirty="0" err="1">
                <a:solidFill>
                  <a:srgbClr val="00478B"/>
                </a:solidFill>
                <a:latin typeface="Arial Black" panose="020B0A04020102020204" pitchFamily="34" charset="0"/>
              </a:rPr>
              <a:t>Greenply</a:t>
            </a:r>
            <a:r>
              <a:rPr lang="de-DE" sz="1800" b="1" dirty="0">
                <a:solidFill>
                  <a:srgbClr val="00478B"/>
                </a:solidFill>
                <a:latin typeface="Arial" pitchFamily="34" charset="0"/>
              </a:rPr>
              <a:t> </a:t>
            </a:r>
          </a:p>
          <a:p>
            <a:pPr algn="ctr" eaLnBrk="0" hangingPunct="0"/>
            <a:r>
              <a:rPr lang="de-DE" sz="1800" b="1" dirty="0">
                <a:solidFill>
                  <a:srgbClr val="00478B"/>
                </a:solidFill>
                <a:latin typeface="Arial" pitchFamily="34" charset="0"/>
              </a:rPr>
              <a:t> </a:t>
            </a:r>
            <a:r>
              <a:rPr lang="de-DE" sz="2000" dirty="0">
                <a:solidFill>
                  <a:schemeClr val="accent5">
                    <a:lumMod val="50000"/>
                  </a:schemeClr>
                </a:solidFill>
                <a:latin typeface="Arial Black" panose="020B0A04020102020204" pitchFamily="34" charset="0"/>
              </a:rPr>
              <a:t>Green</a:t>
            </a:r>
            <a:r>
              <a:rPr lang="de-DE" sz="2000" dirty="0">
                <a:solidFill>
                  <a:srgbClr val="00478B"/>
                </a:solidFill>
                <a:latin typeface="Arial Black" panose="020B0A04020102020204" pitchFamily="34" charset="0"/>
              </a:rPr>
              <a:t> </a:t>
            </a:r>
            <a:r>
              <a:rPr lang="de-DE" sz="2000" dirty="0">
                <a:solidFill>
                  <a:schemeClr val="accent5">
                    <a:lumMod val="50000"/>
                  </a:schemeClr>
                </a:solidFill>
                <a:latin typeface="Arial Black" panose="020B0A04020102020204" pitchFamily="34" charset="0"/>
              </a:rPr>
              <a:t>River</a:t>
            </a:r>
            <a:r>
              <a:rPr lang="de-DE" sz="2000" dirty="0">
                <a:solidFill>
                  <a:srgbClr val="00478B"/>
                </a:solidFill>
                <a:latin typeface="Arial Black" panose="020B0A04020102020204" pitchFamily="34" charset="0"/>
              </a:rPr>
              <a:t> </a:t>
            </a:r>
            <a:r>
              <a:rPr lang="de-DE" sz="2000" dirty="0">
                <a:solidFill>
                  <a:schemeClr val="accent5">
                    <a:lumMod val="50000"/>
                  </a:schemeClr>
                </a:solidFill>
                <a:latin typeface="Arial Black" panose="020B0A04020102020204" pitchFamily="34" charset="0"/>
              </a:rPr>
              <a:t>Panels</a:t>
            </a:r>
            <a:r>
              <a:rPr lang="de-DE" sz="2000" dirty="0">
                <a:solidFill>
                  <a:srgbClr val="00478B"/>
                </a:solidFill>
                <a:latin typeface="Arial Black" panose="020B0A04020102020204" pitchFamily="34" charset="0"/>
              </a:rPr>
              <a:t>  </a:t>
            </a:r>
            <a:r>
              <a:rPr lang="de-DE" sz="1800" b="1" dirty="0">
                <a:solidFill>
                  <a:srgbClr val="00A7E2"/>
                </a:solidFill>
                <a:latin typeface="Arial" pitchFamily="34" charset="0"/>
              </a:rPr>
              <a:t>Guangxi </a:t>
            </a:r>
            <a:r>
              <a:rPr lang="de-DE" sz="1800" b="1" dirty="0" err="1">
                <a:solidFill>
                  <a:srgbClr val="00A7E2"/>
                </a:solidFill>
                <a:latin typeface="Arial" pitchFamily="34" charset="0"/>
              </a:rPr>
              <a:t>Gaofeng</a:t>
            </a:r>
            <a:r>
              <a:rPr lang="de-DE" sz="1800" b="1" dirty="0">
                <a:solidFill>
                  <a:srgbClr val="00A7E2"/>
                </a:solidFill>
                <a:latin typeface="Arial" pitchFamily="34" charset="0"/>
              </a:rPr>
              <a:t> </a:t>
            </a:r>
            <a:r>
              <a:rPr lang="de-DE" sz="1800" b="1" dirty="0" smtClean="0">
                <a:solidFill>
                  <a:srgbClr val="00A7E2"/>
                </a:solidFill>
                <a:latin typeface="Arial" pitchFamily="34" charset="0"/>
              </a:rPr>
              <a:t> </a:t>
            </a:r>
            <a:r>
              <a:rPr lang="de-DE" sz="2000" b="1" dirty="0" smtClean="0">
                <a:solidFill>
                  <a:srgbClr val="00478B"/>
                </a:solidFill>
                <a:latin typeface="Arial" pitchFamily="34" charset="0"/>
              </a:rPr>
              <a:t>Hevea</a:t>
            </a:r>
            <a:r>
              <a:rPr lang="de-DE" sz="1800" b="1" dirty="0" smtClean="0">
                <a:solidFill>
                  <a:srgbClr val="00478B"/>
                </a:solidFill>
                <a:latin typeface="Arial" pitchFamily="34" charset="0"/>
              </a:rPr>
              <a:t> </a:t>
            </a:r>
            <a:r>
              <a:rPr lang="de-DE" sz="2000" b="1" dirty="0">
                <a:solidFill>
                  <a:srgbClr val="00478B"/>
                </a:solidFill>
                <a:latin typeface="Arial" pitchFamily="34" charset="0"/>
              </a:rPr>
              <a:t>Board</a:t>
            </a:r>
            <a:r>
              <a:rPr lang="de-DE" sz="1800" b="1" dirty="0">
                <a:solidFill>
                  <a:srgbClr val="00478B"/>
                </a:solidFill>
                <a:latin typeface="Arial" pitchFamily="34" charset="0"/>
              </a:rPr>
              <a:t> </a:t>
            </a:r>
            <a:r>
              <a:rPr lang="de-DE" sz="2000" b="1" dirty="0" err="1">
                <a:solidFill>
                  <a:srgbClr val="00478B"/>
                </a:solidFill>
                <a:latin typeface="Arial" pitchFamily="34" charset="0"/>
              </a:rPr>
              <a:t>Hezhou</a:t>
            </a:r>
            <a:r>
              <a:rPr lang="de-DE" sz="3200" b="1" dirty="0">
                <a:solidFill>
                  <a:srgbClr val="00478B"/>
                </a:solidFill>
                <a:latin typeface="Arial" pitchFamily="34" charset="0"/>
              </a:rPr>
              <a:t> </a:t>
            </a:r>
            <a:r>
              <a:rPr lang="de-DE" sz="2000" b="1" dirty="0">
                <a:solidFill>
                  <a:srgbClr val="00478B"/>
                </a:solidFill>
                <a:latin typeface="Arial" pitchFamily="34" charset="0"/>
              </a:rPr>
              <a:t> </a:t>
            </a:r>
            <a:r>
              <a:rPr lang="de-DE" sz="2400" b="1" dirty="0" err="1">
                <a:solidFill>
                  <a:schemeClr val="accent5">
                    <a:lumMod val="50000"/>
                  </a:schemeClr>
                </a:solidFill>
                <a:latin typeface="Arial" pitchFamily="34" charset="0"/>
              </a:rPr>
              <a:t>Homanit</a:t>
            </a:r>
            <a:r>
              <a:rPr lang="de-DE" sz="2400" b="1" dirty="0">
                <a:solidFill>
                  <a:schemeClr val="accent5">
                    <a:lumMod val="50000"/>
                  </a:schemeClr>
                </a:solidFill>
                <a:latin typeface="Arial" pitchFamily="34" charset="0"/>
              </a:rPr>
              <a:t> </a:t>
            </a:r>
            <a:r>
              <a:rPr lang="de-DE" sz="2400" b="1" dirty="0" err="1">
                <a:solidFill>
                  <a:schemeClr val="accent5">
                    <a:lumMod val="50000"/>
                  </a:schemeClr>
                </a:solidFill>
                <a:latin typeface="Arial" pitchFamily="34" charset="0"/>
              </a:rPr>
              <a:t>Polska</a:t>
            </a:r>
            <a:r>
              <a:rPr lang="de-DE" sz="2400" b="1" dirty="0">
                <a:solidFill>
                  <a:schemeClr val="accent5">
                    <a:lumMod val="50000"/>
                  </a:schemeClr>
                </a:solidFill>
                <a:latin typeface="Arial" pitchFamily="34" charset="0"/>
              </a:rPr>
              <a:t>  </a:t>
            </a:r>
          </a:p>
          <a:p>
            <a:pPr algn="ctr" eaLnBrk="0" hangingPunct="0"/>
            <a:r>
              <a:rPr lang="de-DE" sz="2100" b="1" dirty="0" err="1">
                <a:solidFill>
                  <a:srgbClr val="00478B"/>
                </a:solidFill>
                <a:latin typeface="Arial" pitchFamily="34" charset="0"/>
              </a:rPr>
              <a:t>Hornitex</a:t>
            </a:r>
            <a:r>
              <a:rPr lang="de-DE" sz="1300" b="1" dirty="0">
                <a:solidFill>
                  <a:srgbClr val="00478B"/>
                </a:solidFill>
                <a:latin typeface="Arial" pitchFamily="34" charset="0"/>
              </a:rPr>
              <a:t>    </a:t>
            </a:r>
            <a:r>
              <a:rPr lang="de-DE" sz="2100" b="1" dirty="0" err="1">
                <a:solidFill>
                  <a:srgbClr val="00478B"/>
                </a:solidFill>
                <a:latin typeface="Arial Black" panose="020B0A04020102020204" pitchFamily="34" charset="0"/>
              </a:rPr>
              <a:t>Hubei</a:t>
            </a:r>
            <a:r>
              <a:rPr lang="de-DE" sz="1300" b="1" dirty="0">
                <a:solidFill>
                  <a:srgbClr val="00478B"/>
                </a:solidFill>
                <a:latin typeface="Arial Black" panose="020B0A04020102020204" pitchFamily="34" charset="0"/>
              </a:rPr>
              <a:t> </a:t>
            </a:r>
            <a:r>
              <a:rPr lang="de-DE" sz="2100" b="1" dirty="0" err="1">
                <a:solidFill>
                  <a:srgbClr val="00478B"/>
                </a:solidFill>
                <a:latin typeface="Arial Black" panose="020B0A04020102020204" pitchFamily="34" charset="0"/>
              </a:rPr>
              <a:t>Baoyuan</a:t>
            </a:r>
            <a:r>
              <a:rPr lang="de-DE" sz="1300" b="1" dirty="0">
                <a:solidFill>
                  <a:srgbClr val="00478B"/>
                </a:solidFill>
                <a:latin typeface="Arial Black" panose="020B0A04020102020204" pitchFamily="34" charset="0"/>
              </a:rPr>
              <a:t>   </a:t>
            </a:r>
            <a:r>
              <a:rPr lang="de-DE" sz="3000" b="1" dirty="0">
                <a:solidFill>
                  <a:srgbClr val="00A7E2"/>
                </a:solidFill>
                <a:latin typeface="Arial" pitchFamily="34" charset="0"/>
              </a:rPr>
              <a:t>Ikea</a:t>
            </a:r>
            <a:r>
              <a:rPr lang="de-DE" sz="1400" b="1" dirty="0">
                <a:solidFill>
                  <a:srgbClr val="00A7E2"/>
                </a:solidFill>
                <a:latin typeface="Arial" pitchFamily="34" charset="0"/>
              </a:rPr>
              <a:t>   </a:t>
            </a:r>
            <a:r>
              <a:rPr lang="de-DE" sz="2400" b="1" dirty="0" err="1">
                <a:solidFill>
                  <a:schemeClr val="accent5">
                    <a:lumMod val="50000"/>
                  </a:schemeClr>
                </a:solidFill>
                <a:latin typeface="Arial" pitchFamily="34" charset="0"/>
              </a:rPr>
              <a:t>Kastamonu</a:t>
            </a:r>
            <a:r>
              <a:rPr lang="de-DE" sz="800" b="1" dirty="0">
                <a:solidFill>
                  <a:srgbClr val="00478B"/>
                </a:solidFill>
                <a:latin typeface="Arial" pitchFamily="34" charset="0"/>
              </a:rPr>
              <a:t> </a:t>
            </a:r>
            <a:r>
              <a:rPr lang="de-DE" sz="800" b="1" dirty="0">
                <a:solidFill>
                  <a:srgbClr val="00A7E2"/>
                </a:solidFill>
                <a:latin typeface="Arial" pitchFamily="34" charset="0"/>
              </a:rPr>
              <a:t>   </a:t>
            </a:r>
            <a:r>
              <a:rPr lang="de-DE" sz="3200" b="1" dirty="0" err="1">
                <a:solidFill>
                  <a:srgbClr val="00478B"/>
                </a:solidFill>
                <a:latin typeface="Arial" pitchFamily="34" charset="0"/>
              </a:rPr>
              <a:t>Kronospan</a:t>
            </a:r>
            <a:r>
              <a:rPr lang="de-DE" sz="2000" b="1" dirty="0">
                <a:solidFill>
                  <a:srgbClr val="00478B"/>
                </a:solidFill>
                <a:latin typeface="Arial" pitchFamily="34" charset="0"/>
              </a:rPr>
              <a:t>  </a:t>
            </a:r>
            <a:r>
              <a:rPr lang="de-DE" sz="2000" dirty="0" err="1">
                <a:solidFill>
                  <a:schemeClr val="accent5">
                    <a:lumMod val="50000"/>
                  </a:schemeClr>
                </a:solidFill>
                <a:latin typeface="Arial Black" panose="020B0A04020102020204" pitchFamily="34" charset="0"/>
              </a:rPr>
              <a:t>Kronotex</a:t>
            </a:r>
            <a:r>
              <a:rPr lang="de-DE" sz="2000" b="1" dirty="0">
                <a:solidFill>
                  <a:srgbClr val="00478B"/>
                </a:solidFill>
                <a:latin typeface="Arial" pitchFamily="34" charset="0"/>
              </a:rPr>
              <a:t> </a:t>
            </a:r>
          </a:p>
          <a:p>
            <a:pPr algn="ctr" eaLnBrk="0" hangingPunct="0"/>
            <a:r>
              <a:rPr lang="de-DE" sz="2400" b="1" dirty="0" err="1">
                <a:solidFill>
                  <a:srgbClr val="00A7E2"/>
                </a:solidFill>
                <a:latin typeface="Arial" pitchFamily="34" charset="0"/>
              </a:rPr>
              <a:t>Linex</a:t>
            </a:r>
            <a:r>
              <a:rPr lang="de-DE" sz="2400" b="1" dirty="0">
                <a:solidFill>
                  <a:srgbClr val="00A7E2"/>
                </a:solidFill>
                <a:latin typeface="Arial" pitchFamily="34" charset="0"/>
              </a:rPr>
              <a:t> </a:t>
            </a:r>
            <a:r>
              <a:rPr lang="de-DE" sz="2400" b="1" dirty="0" err="1">
                <a:solidFill>
                  <a:srgbClr val="00A7E2"/>
                </a:solidFill>
                <a:latin typeface="Arial" pitchFamily="34" charset="0"/>
              </a:rPr>
              <a:t>Panneaux</a:t>
            </a:r>
            <a:r>
              <a:rPr lang="de-DE" sz="2400" b="1" dirty="0">
                <a:solidFill>
                  <a:srgbClr val="00A7E2"/>
                </a:solidFill>
                <a:latin typeface="Arial" pitchFamily="34" charset="0"/>
              </a:rPr>
              <a:t> </a:t>
            </a:r>
            <a:r>
              <a:rPr lang="de-DE" sz="2400" dirty="0">
                <a:solidFill>
                  <a:srgbClr val="00478B"/>
                </a:solidFill>
                <a:latin typeface="Arial" pitchFamily="34" charset="0"/>
              </a:rPr>
              <a:t>Louisiana Pacific</a:t>
            </a:r>
            <a:r>
              <a:rPr lang="de-DE" sz="2400" dirty="0">
                <a:solidFill>
                  <a:srgbClr val="00A7E2"/>
                </a:solidFill>
                <a:latin typeface="Arial" pitchFamily="34" charset="0"/>
              </a:rPr>
              <a:t> </a:t>
            </a:r>
            <a:r>
              <a:rPr lang="de-DE" sz="2400" b="1" dirty="0" err="1">
                <a:solidFill>
                  <a:schemeClr val="accent5">
                    <a:lumMod val="50000"/>
                  </a:schemeClr>
                </a:solidFill>
                <a:latin typeface="Arial" pitchFamily="34" charset="0"/>
              </a:rPr>
              <a:t>Masisa</a:t>
            </a:r>
            <a:r>
              <a:rPr lang="de-DE" sz="1100" b="1" dirty="0">
                <a:solidFill>
                  <a:schemeClr val="accent5">
                    <a:lumMod val="50000"/>
                  </a:schemeClr>
                </a:solidFill>
                <a:latin typeface="Arial" pitchFamily="34" charset="0"/>
              </a:rPr>
              <a:t> </a:t>
            </a:r>
            <a:r>
              <a:rPr lang="de-DE" sz="2400" b="1" dirty="0">
                <a:solidFill>
                  <a:schemeClr val="accent5">
                    <a:lumMod val="50000"/>
                  </a:schemeClr>
                </a:solidFill>
                <a:latin typeface="Arial" pitchFamily="34" charset="0"/>
              </a:rPr>
              <a:t> </a:t>
            </a:r>
            <a:r>
              <a:rPr lang="de-DE" sz="2400" b="1" dirty="0" err="1">
                <a:solidFill>
                  <a:srgbClr val="00478B"/>
                </a:solidFill>
                <a:latin typeface="Arial" pitchFamily="34" charset="0"/>
              </a:rPr>
              <a:t>Medite</a:t>
            </a:r>
            <a:r>
              <a:rPr lang="de-DE" sz="1800" b="1" dirty="0">
                <a:solidFill>
                  <a:srgbClr val="00478B"/>
                </a:solidFill>
                <a:latin typeface="Arial" pitchFamily="34" charset="0"/>
              </a:rPr>
              <a:t> </a:t>
            </a:r>
            <a:r>
              <a:rPr lang="de-DE" sz="2800" b="1" dirty="0">
                <a:solidFill>
                  <a:srgbClr val="00A7E2"/>
                </a:solidFill>
                <a:latin typeface="Arial Black" panose="020B0A04020102020204" pitchFamily="34" charset="0"/>
              </a:rPr>
              <a:t>Metro-</a:t>
            </a:r>
            <a:r>
              <a:rPr lang="de-DE" sz="2800" b="1" dirty="0" err="1">
                <a:solidFill>
                  <a:srgbClr val="00A7E2"/>
                </a:solidFill>
                <a:latin typeface="Arial Black" panose="020B0A04020102020204" pitchFamily="34" charset="0"/>
              </a:rPr>
              <a:t>Ply</a:t>
            </a:r>
            <a:r>
              <a:rPr lang="de-DE" sz="3200" b="1" dirty="0">
                <a:solidFill>
                  <a:srgbClr val="00478B"/>
                </a:solidFill>
                <a:latin typeface="Arial Black" panose="020B0A04020102020204" pitchFamily="34" charset="0"/>
              </a:rPr>
              <a:t> MLT </a:t>
            </a:r>
            <a:r>
              <a:rPr lang="de-DE" sz="2400" b="1" dirty="0" err="1">
                <a:solidFill>
                  <a:srgbClr val="00A7E2"/>
                </a:solidFill>
                <a:latin typeface="Arial" pitchFamily="34" charset="0"/>
              </a:rPr>
              <a:t>Neslon</a:t>
            </a:r>
            <a:r>
              <a:rPr lang="de-DE" sz="2400" b="1" dirty="0">
                <a:solidFill>
                  <a:srgbClr val="00A7E2"/>
                </a:solidFill>
                <a:latin typeface="Arial" pitchFamily="34" charset="0"/>
              </a:rPr>
              <a:t> </a:t>
            </a:r>
            <a:r>
              <a:rPr lang="de-DE" sz="2400" b="1" dirty="0" err="1">
                <a:solidFill>
                  <a:srgbClr val="00A7E2"/>
                </a:solidFill>
                <a:latin typeface="Arial" pitchFamily="34" charset="0"/>
              </a:rPr>
              <a:t>Pine</a:t>
            </a:r>
            <a:r>
              <a:rPr lang="de-DE" sz="2400" b="1" dirty="0">
                <a:solidFill>
                  <a:srgbClr val="00A7E2"/>
                </a:solidFill>
                <a:latin typeface="Arial" pitchFamily="34" charset="0"/>
              </a:rPr>
              <a:t>  </a:t>
            </a:r>
            <a:r>
              <a:rPr lang="de-DE" sz="2800" b="1" dirty="0">
                <a:solidFill>
                  <a:schemeClr val="accent5">
                    <a:lumMod val="50000"/>
                  </a:schemeClr>
                </a:solidFill>
                <a:latin typeface="Arial Black" panose="020B0A04020102020204" pitchFamily="34" charset="0"/>
              </a:rPr>
              <a:t>Nolte </a:t>
            </a:r>
            <a:r>
              <a:rPr lang="de-DE" sz="1800" b="1" dirty="0">
                <a:solidFill>
                  <a:srgbClr val="00478B"/>
                </a:solidFill>
                <a:latin typeface="Arial" pitchFamily="34" charset="0"/>
              </a:rPr>
              <a:t> </a:t>
            </a:r>
            <a:r>
              <a:rPr lang="de-DE" sz="2800" dirty="0" err="1">
                <a:solidFill>
                  <a:srgbClr val="00A7E2"/>
                </a:solidFill>
                <a:latin typeface="Arial Black" panose="020B0A04020102020204" pitchFamily="34" charset="0"/>
              </a:rPr>
              <a:t>Novopan</a:t>
            </a:r>
            <a:r>
              <a:rPr lang="de-DE" sz="3200" b="1" dirty="0">
                <a:solidFill>
                  <a:srgbClr val="00A7E2"/>
                </a:solidFill>
                <a:latin typeface="Arial Black" panose="020B0A04020102020204" pitchFamily="34" charset="0"/>
              </a:rPr>
              <a:t> </a:t>
            </a:r>
            <a:r>
              <a:rPr lang="de-DE" sz="2400" b="1" dirty="0">
                <a:solidFill>
                  <a:schemeClr val="accent5">
                    <a:lumMod val="50000"/>
                  </a:schemeClr>
                </a:solidFill>
                <a:latin typeface="Arial Black" panose="020B0A04020102020204" pitchFamily="34" charset="0"/>
              </a:rPr>
              <a:t>SIA</a:t>
            </a:r>
            <a:r>
              <a:rPr lang="de-DE" sz="1300" b="1" dirty="0">
                <a:solidFill>
                  <a:srgbClr val="00478B"/>
                </a:solidFill>
                <a:latin typeface="Arial" pitchFamily="34" charset="0"/>
              </a:rPr>
              <a:t>   </a:t>
            </a:r>
            <a:r>
              <a:rPr lang="de-DE" sz="2800" dirty="0">
                <a:solidFill>
                  <a:schemeClr val="accent2">
                    <a:lumMod val="75000"/>
                  </a:schemeClr>
                </a:solidFill>
                <a:latin typeface="Arial Black" panose="020B0A04020102020204" pitchFamily="34" charset="0"/>
              </a:rPr>
              <a:t>OOO </a:t>
            </a:r>
            <a:r>
              <a:rPr lang="de-DE" sz="2800" dirty="0" err="1">
                <a:solidFill>
                  <a:schemeClr val="accent2">
                    <a:lumMod val="75000"/>
                  </a:schemeClr>
                </a:solidFill>
                <a:latin typeface="Arial Black" panose="020B0A04020102020204" pitchFamily="34" charset="0"/>
              </a:rPr>
              <a:t>Latat</a:t>
            </a:r>
            <a:endParaRPr lang="de-DE" sz="2800" dirty="0">
              <a:solidFill>
                <a:schemeClr val="accent2">
                  <a:lumMod val="75000"/>
                </a:schemeClr>
              </a:solidFill>
              <a:latin typeface="Arial" pitchFamily="34" charset="0"/>
            </a:endParaRPr>
          </a:p>
          <a:p>
            <a:pPr algn="ctr" eaLnBrk="0" hangingPunct="0"/>
            <a:r>
              <a:rPr lang="de-DE" sz="2800" b="1" dirty="0">
                <a:solidFill>
                  <a:srgbClr val="00478B"/>
                </a:solidFill>
                <a:latin typeface="Arial" pitchFamily="34" charset="0"/>
              </a:rPr>
              <a:t>Pfleiderer </a:t>
            </a:r>
            <a:r>
              <a:rPr lang="de-DE" sz="2000" b="1" dirty="0" err="1" smtClean="0">
                <a:solidFill>
                  <a:schemeClr val="accent5">
                    <a:lumMod val="50000"/>
                  </a:schemeClr>
                </a:solidFill>
                <a:latin typeface="Arial" pitchFamily="34" charset="0"/>
              </a:rPr>
              <a:t>Pooya</a:t>
            </a:r>
            <a:r>
              <a:rPr lang="de-DE" sz="2000" b="1" dirty="0" smtClean="0">
                <a:solidFill>
                  <a:srgbClr val="00478B"/>
                </a:solidFill>
                <a:latin typeface="Arial" pitchFamily="34" charset="0"/>
              </a:rPr>
              <a:t> </a:t>
            </a:r>
            <a:r>
              <a:rPr lang="de-DE" sz="2000" b="1" dirty="0">
                <a:solidFill>
                  <a:schemeClr val="accent5">
                    <a:lumMod val="50000"/>
                  </a:schemeClr>
                </a:solidFill>
                <a:latin typeface="Arial" pitchFamily="34" charset="0"/>
              </a:rPr>
              <a:t>Wood</a:t>
            </a:r>
            <a:r>
              <a:rPr lang="de-DE" sz="2000" b="1" dirty="0">
                <a:solidFill>
                  <a:srgbClr val="00478B"/>
                </a:solidFill>
                <a:latin typeface="Arial" pitchFamily="34" charset="0"/>
              </a:rPr>
              <a:t>  </a:t>
            </a:r>
            <a:r>
              <a:rPr lang="de-DE" sz="2000" dirty="0" err="1">
                <a:solidFill>
                  <a:schemeClr val="accent2">
                    <a:lumMod val="75000"/>
                  </a:schemeClr>
                </a:solidFill>
                <a:latin typeface="Arial Black" panose="020B0A04020102020204" pitchFamily="34" charset="0"/>
              </a:rPr>
              <a:t>Roseburg</a:t>
            </a:r>
            <a:r>
              <a:rPr lang="de-DE" sz="2000" b="1" dirty="0">
                <a:solidFill>
                  <a:srgbClr val="00478B"/>
                </a:solidFill>
                <a:latin typeface="Arial" pitchFamily="34" charset="0"/>
              </a:rPr>
              <a:t>   </a:t>
            </a:r>
            <a:r>
              <a:rPr lang="de-DE" sz="2100" b="1" dirty="0">
                <a:solidFill>
                  <a:schemeClr val="accent5">
                    <a:lumMod val="50000"/>
                  </a:schemeClr>
                </a:solidFill>
                <a:latin typeface="Arial" pitchFamily="34" charset="0"/>
              </a:rPr>
              <a:t>Sumitomo</a:t>
            </a:r>
            <a:r>
              <a:rPr lang="de-DE" sz="1300" b="1" dirty="0">
                <a:solidFill>
                  <a:srgbClr val="00478B"/>
                </a:solidFill>
                <a:latin typeface="Arial" pitchFamily="34" charset="0"/>
              </a:rPr>
              <a:t>   </a:t>
            </a:r>
            <a:r>
              <a:rPr lang="de-DE" sz="2400" b="1" dirty="0" err="1">
                <a:solidFill>
                  <a:srgbClr val="00478B"/>
                </a:solidFill>
                <a:latin typeface="Arial" pitchFamily="34" charset="0"/>
              </a:rPr>
              <a:t>Tablemac</a:t>
            </a:r>
            <a:r>
              <a:rPr lang="de-DE" sz="1100" b="1" dirty="0">
                <a:solidFill>
                  <a:srgbClr val="00478B"/>
                </a:solidFill>
                <a:latin typeface="Arial" pitchFamily="34" charset="0"/>
              </a:rPr>
              <a:t> </a:t>
            </a:r>
          </a:p>
          <a:p>
            <a:pPr algn="ctr" eaLnBrk="0" hangingPunct="0"/>
            <a:r>
              <a:rPr lang="de-DE" sz="2400" b="1" dirty="0">
                <a:solidFill>
                  <a:schemeClr val="accent5">
                    <a:lumMod val="50000"/>
                  </a:schemeClr>
                </a:solidFill>
                <a:latin typeface="Arial Black" panose="020B0A04020102020204" pitchFamily="34" charset="0"/>
              </a:rPr>
              <a:t>OOO</a:t>
            </a:r>
            <a:r>
              <a:rPr lang="de-DE" sz="2400" b="1" dirty="0">
                <a:solidFill>
                  <a:srgbClr val="00478B"/>
                </a:solidFill>
                <a:latin typeface="Arial Black" panose="020B0A04020102020204" pitchFamily="34" charset="0"/>
              </a:rPr>
              <a:t> </a:t>
            </a:r>
            <a:r>
              <a:rPr lang="de-DE" sz="2400" b="1" dirty="0" err="1">
                <a:solidFill>
                  <a:schemeClr val="accent5">
                    <a:lumMod val="50000"/>
                  </a:schemeClr>
                </a:solidFill>
                <a:latin typeface="Arial Black" panose="020B0A04020102020204" pitchFamily="34" charset="0"/>
              </a:rPr>
              <a:t>TomLesDrev</a:t>
            </a:r>
            <a:r>
              <a:rPr lang="de-DE" sz="2400" b="1" dirty="0">
                <a:solidFill>
                  <a:srgbClr val="00478B"/>
                </a:solidFill>
                <a:latin typeface="Arial Black" panose="020B0A04020102020204" pitchFamily="34" charset="0"/>
              </a:rPr>
              <a:t> </a:t>
            </a:r>
            <a:r>
              <a:rPr lang="de-DE" sz="2800" dirty="0" err="1">
                <a:solidFill>
                  <a:srgbClr val="00478B"/>
                </a:solidFill>
                <a:latin typeface="Arial Black" panose="020B0A04020102020204" pitchFamily="34" charset="0"/>
              </a:rPr>
              <a:t>Tscherepowetski</a:t>
            </a:r>
            <a:r>
              <a:rPr lang="de-DE" sz="1300" b="1" dirty="0">
                <a:solidFill>
                  <a:srgbClr val="00478B"/>
                </a:solidFill>
                <a:latin typeface="Arial" pitchFamily="34" charset="0"/>
              </a:rPr>
              <a:t>   </a:t>
            </a:r>
            <a:r>
              <a:rPr lang="de-DE" sz="2400" b="1" dirty="0" err="1">
                <a:solidFill>
                  <a:srgbClr val="00A7E2"/>
                </a:solidFill>
                <a:latin typeface="Arial Black" panose="020B0A04020102020204" pitchFamily="34" charset="0"/>
              </a:rPr>
              <a:t>Unilin</a:t>
            </a:r>
            <a:r>
              <a:rPr lang="de-DE" sz="1200" b="1" dirty="0">
                <a:solidFill>
                  <a:srgbClr val="00A7E2"/>
                </a:solidFill>
                <a:latin typeface="Arial" pitchFamily="34" charset="0"/>
              </a:rPr>
              <a:t>  </a:t>
            </a:r>
            <a:r>
              <a:rPr lang="de-DE" sz="2000" b="1" dirty="0" err="1">
                <a:solidFill>
                  <a:schemeClr val="accent5">
                    <a:lumMod val="50000"/>
                  </a:schemeClr>
                </a:solidFill>
                <a:latin typeface="Arial" pitchFamily="34" charset="0"/>
              </a:rPr>
              <a:t>Wanhua</a:t>
            </a:r>
            <a:r>
              <a:rPr lang="de-DE" sz="2000" b="1" dirty="0">
                <a:solidFill>
                  <a:schemeClr val="accent5">
                    <a:lumMod val="50000"/>
                  </a:schemeClr>
                </a:solidFill>
                <a:latin typeface="Arial" pitchFamily="34" charset="0"/>
              </a:rPr>
              <a:t> </a:t>
            </a:r>
            <a:r>
              <a:rPr lang="de-DE" sz="2000" b="1" dirty="0" err="1">
                <a:solidFill>
                  <a:schemeClr val="accent5">
                    <a:lumMod val="50000"/>
                  </a:schemeClr>
                </a:solidFill>
                <a:latin typeface="Arial" pitchFamily="34" charset="0"/>
              </a:rPr>
              <a:t>Ecoboard</a:t>
            </a:r>
            <a:r>
              <a:rPr lang="de-DE" sz="2000" b="1" dirty="0">
                <a:solidFill>
                  <a:srgbClr val="00478B"/>
                </a:solidFill>
                <a:latin typeface="Arial" pitchFamily="34" charset="0"/>
              </a:rPr>
              <a:t> </a:t>
            </a:r>
            <a:endParaRPr lang="de-DE" sz="2000" b="1" dirty="0">
              <a:solidFill>
                <a:schemeClr val="accent5">
                  <a:lumMod val="50000"/>
                </a:schemeClr>
              </a:solidFill>
              <a:latin typeface="Arial Black" panose="020B0A04020102020204" pitchFamily="34" charset="0"/>
            </a:endParaRPr>
          </a:p>
        </p:txBody>
      </p:sp>
    </p:spTree>
    <p:extLst>
      <p:ext uri="{BB962C8B-B14F-4D97-AF65-F5344CB8AC3E}">
        <p14:creationId xmlns:p14="http://schemas.microsoft.com/office/powerpoint/2010/main" val="1222104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784408" y="1045379"/>
            <a:ext cx="9624060" cy="647025"/>
          </a:xfrm>
        </p:spPr>
        <p:txBody>
          <a:bodyPr/>
          <a:lstStyle/>
          <a:p>
            <a:r>
              <a:rPr lang="ru-RU" dirty="0" smtClean="0"/>
              <a:t>Введение</a:t>
            </a:r>
            <a:endParaRPr lang="de-DE" dirty="0"/>
          </a:p>
        </p:txBody>
      </p:sp>
      <p:sp>
        <p:nvSpPr>
          <p:cNvPr id="9" name="Inhaltsplatzhalter 8"/>
          <p:cNvSpPr>
            <a:spLocks noGrp="1"/>
          </p:cNvSpPr>
          <p:nvPr>
            <p:ph idx="1"/>
          </p:nvPr>
        </p:nvSpPr>
        <p:spPr/>
        <p:txBody>
          <a:bodyPr>
            <a:normAutofit fontScale="92500"/>
          </a:bodyPr>
          <a:lstStyle/>
          <a:p>
            <a:r>
              <a:rPr lang="ru-RU" dirty="0" smtClean="0"/>
              <a:t>Мировая глобализация не остановилась и перед деревоперерабатывающей промышленностью. В этой области также резко уменьшилось количество производителей. </a:t>
            </a:r>
            <a:endParaRPr lang="de-DE" dirty="0" smtClean="0"/>
          </a:p>
          <a:p>
            <a:r>
              <a:rPr lang="ru-RU" dirty="0" smtClean="0"/>
              <a:t>В тренде сейчас находятся производственные линии с большой производительностью, сохраняющие гибкость и большое разнообразие выпускаемой продукции. При этом, все-таки, самая низкая себестоимость продукции достигается тогда, когда удается достичь больших объемов продукции каждого вида в отдельности. </a:t>
            </a:r>
          </a:p>
          <a:p>
            <a:r>
              <a:rPr lang="ru-RU" dirty="0" smtClean="0"/>
              <a:t>В такой ситуации шанс для небольших независимых производителей появляется при условии выпуска наряду со стандартными продуктами и </a:t>
            </a:r>
            <a:r>
              <a:rPr lang="ru-RU" dirty="0" err="1" smtClean="0"/>
              <a:t>нишевых</a:t>
            </a:r>
            <a:r>
              <a:rPr lang="ru-RU" dirty="0" smtClean="0"/>
              <a:t> продуктов, которые не могут выпускаться большими партиями, как, например, продукты малых серий, или специальные, адаптированные к требованиям заказчика продукты, с отличными от стандартных механико-физическими свойствами или же просто плиты особенных форматов. </a:t>
            </a:r>
            <a:endParaRPr lang="de-DE" dirty="0" smtClean="0"/>
          </a:p>
          <a:p>
            <a:r>
              <a:rPr lang="ru-RU" dirty="0" smtClean="0"/>
              <a:t>Новые возможности открывает также производство новых видов продукции и применение инновационных машин и оборудования, которые помогают сократить производственные издержки. </a:t>
            </a:r>
            <a:endParaRPr lang="de-DE" dirty="0"/>
          </a:p>
          <a:p>
            <a:r>
              <a:rPr lang="ru-RU" dirty="0"/>
              <a:t>На следующих страницах мы хотим </a:t>
            </a:r>
            <a:r>
              <a:rPr lang="ru-RU" dirty="0" smtClean="0"/>
              <a:t>представить Вашему вниманию краткий </a:t>
            </a:r>
            <a:r>
              <a:rPr lang="ru-RU" dirty="0"/>
              <a:t>обзор последних двух вариантов</a:t>
            </a:r>
            <a:r>
              <a:rPr lang="ru-RU" dirty="0" smtClean="0"/>
              <a:t>.</a:t>
            </a:r>
            <a:endParaRPr lang="de-DE" dirty="0"/>
          </a:p>
        </p:txBody>
      </p:sp>
      <p:sp>
        <p:nvSpPr>
          <p:cNvPr id="10" name="Textplatzhalter 9"/>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214186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platzhalter 1"/>
          <p:cNvSpPr>
            <a:spLocks noGrp="1"/>
          </p:cNvSpPr>
          <p:nvPr>
            <p:ph type="body" sz="quarter" idx="13"/>
          </p:nvPr>
        </p:nvSpPr>
        <p:spPr>
          <a:xfrm>
            <a:off x="799605" y="1722293"/>
            <a:ext cx="9893795" cy="618103"/>
          </a:xfrm>
        </p:spPr>
        <p:txBody>
          <a:bodyPr>
            <a:normAutofit/>
          </a:bodyPr>
          <a:lstStyle/>
          <a:p>
            <a:pPr>
              <a:lnSpc>
                <a:spcPct val="80000"/>
              </a:lnSpc>
              <a:defRPr/>
            </a:pPr>
            <a:r>
              <a:rPr lang="ru-RU" altLang="de-DE" sz="1900" dirty="0" smtClean="0"/>
              <a:t>Новые продукты на основе плиты </a:t>
            </a:r>
            <a:r>
              <a:rPr lang="de-DE" altLang="de-DE" sz="1900" dirty="0" smtClean="0"/>
              <a:t>OSB</a:t>
            </a:r>
            <a:endParaRPr lang="de-DE" altLang="de-DE" sz="1900" dirty="0">
              <a:latin typeface="Arial" charset="0"/>
              <a:cs typeface="Arial" charset="0"/>
            </a:endParaRPr>
          </a:p>
        </p:txBody>
      </p:sp>
      <p:pic>
        <p:nvPicPr>
          <p:cNvPr id="35845"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7622" y="3032014"/>
            <a:ext cx="1816737" cy="246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175" y="3032014"/>
            <a:ext cx="3324435" cy="246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693" y="3032021"/>
            <a:ext cx="3588470" cy="24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098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4070" y="1764295"/>
            <a:ext cx="9697270" cy="4989833"/>
          </a:xfrm>
        </p:spPr>
        <p:txBody>
          <a:bodyPr/>
          <a:lstStyle/>
          <a:p>
            <a:pPr>
              <a:spcBef>
                <a:spcPts val="0"/>
              </a:spcBef>
              <a:spcAft>
                <a:spcPts val="1134"/>
              </a:spcAft>
              <a:defRPr/>
            </a:pPr>
            <a:endParaRPr lang="en-US" dirty="0" smtClean="0"/>
          </a:p>
          <a:p>
            <a:pPr>
              <a:spcBef>
                <a:spcPts val="0"/>
              </a:spcBef>
              <a:spcAft>
                <a:spcPts val="1134"/>
              </a:spcAft>
              <a:defRPr/>
            </a:pPr>
            <a:r>
              <a:rPr lang="en-US" dirty="0" smtClean="0"/>
              <a:t>OSB </a:t>
            </a:r>
            <a:r>
              <a:rPr lang="ru-RU" dirty="0" smtClean="0"/>
              <a:t>с покрытием из мелкой стружки для последующего </a:t>
            </a:r>
            <a:r>
              <a:rPr lang="ru-RU" dirty="0" err="1" smtClean="0"/>
              <a:t>ламинирования</a:t>
            </a:r>
            <a:r>
              <a:rPr lang="ru-RU" dirty="0" smtClean="0"/>
              <a:t> при помощи пропитанных пленок со стандартной плотностью</a:t>
            </a:r>
            <a:endParaRPr lang="en-US" dirty="0" smtClean="0"/>
          </a:p>
          <a:p>
            <a:pPr>
              <a:spcBef>
                <a:spcPts val="0"/>
              </a:spcBef>
              <a:spcAft>
                <a:spcPts val="1134"/>
              </a:spcAft>
              <a:defRPr/>
            </a:pPr>
            <a:r>
              <a:rPr lang="en-US" dirty="0" smtClean="0"/>
              <a:t>OSB </a:t>
            </a:r>
            <a:r>
              <a:rPr lang="ru-RU" dirty="0" smtClean="0"/>
              <a:t>для последующего </a:t>
            </a:r>
            <a:r>
              <a:rPr lang="ru-RU" dirty="0" err="1" smtClean="0"/>
              <a:t>ламинирования</a:t>
            </a:r>
            <a:r>
              <a:rPr lang="ru-RU" dirty="0" smtClean="0"/>
              <a:t> при помощи пропитанных пленок с высокой плотностью</a:t>
            </a:r>
            <a:endParaRPr lang="en-US" dirty="0" smtClean="0"/>
          </a:p>
          <a:p>
            <a:pPr>
              <a:spcBef>
                <a:spcPts val="0"/>
              </a:spcBef>
              <a:spcAft>
                <a:spcPts val="1134"/>
              </a:spcAft>
              <a:defRPr/>
            </a:pPr>
            <a:r>
              <a:rPr lang="en-US" dirty="0" smtClean="0"/>
              <a:t>OSB </a:t>
            </a:r>
            <a:r>
              <a:rPr lang="ru-RU" dirty="0" smtClean="0"/>
              <a:t>с покрытием из плиты</a:t>
            </a:r>
            <a:r>
              <a:rPr lang="en-US" dirty="0" smtClean="0"/>
              <a:t> THDF </a:t>
            </a:r>
            <a:r>
              <a:rPr lang="ru-RU" dirty="0" smtClean="0"/>
              <a:t>в качестве заменителя продуктов из массивной древесины</a:t>
            </a:r>
            <a:endParaRPr lang="en-US" dirty="0" smtClean="0"/>
          </a:p>
          <a:p>
            <a:pPr>
              <a:spcBef>
                <a:spcPts val="0"/>
              </a:spcBef>
              <a:spcAft>
                <a:spcPts val="1134"/>
              </a:spcAft>
              <a:defRPr/>
            </a:pPr>
            <a:r>
              <a:rPr lang="en-US" dirty="0" smtClean="0"/>
              <a:t>OSB </a:t>
            </a:r>
            <a:r>
              <a:rPr lang="ru-RU" dirty="0" smtClean="0"/>
              <a:t>для контейнерных полов толщиной </a:t>
            </a:r>
            <a:r>
              <a:rPr lang="en-US" dirty="0" smtClean="0"/>
              <a:t>22 </a:t>
            </a:r>
            <a:r>
              <a:rPr lang="ru-RU" dirty="0" smtClean="0"/>
              <a:t>мм</a:t>
            </a:r>
            <a:endParaRPr lang="en-US" dirty="0" smtClean="0"/>
          </a:p>
          <a:p>
            <a:pPr>
              <a:spcBef>
                <a:spcPts val="0"/>
              </a:spcBef>
              <a:spcAft>
                <a:spcPts val="1134"/>
              </a:spcAft>
              <a:defRPr/>
            </a:pPr>
            <a:r>
              <a:rPr lang="en-US" dirty="0" smtClean="0"/>
              <a:t>OSL </a:t>
            </a:r>
            <a:r>
              <a:rPr lang="ru-RU" dirty="0" smtClean="0"/>
              <a:t>в качестве заменителя продуктов из плит </a:t>
            </a:r>
            <a:r>
              <a:rPr lang="en-US" dirty="0" smtClean="0"/>
              <a:t>LVL </a:t>
            </a:r>
            <a:r>
              <a:rPr lang="ru-RU" dirty="0" smtClean="0"/>
              <a:t>или древесины</a:t>
            </a:r>
            <a:r>
              <a:rPr lang="en-US" dirty="0" smtClean="0"/>
              <a:t/>
            </a:r>
            <a:br>
              <a:rPr lang="en-US" dirty="0" smtClean="0"/>
            </a:br>
            <a:endParaRPr lang="en-US" altLang="ja-JP" dirty="0" smtClean="0"/>
          </a:p>
          <a:p>
            <a:pPr marL="0" indent="0">
              <a:buNone/>
              <a:defRPr/>
            </a:pPr>
            <a:endParaRPr lang="en-US" dirty="0"/>
          </a:p>
        </p:txBody>
      </p:sp>
      <p:sp>
        <p:nvSpPr>
          <p:cNvPr id="36868" name="Textplatzhalter 3"/>
          <p:cNvSpPr>
            <a:spLocks noGrp="1"/>
          </p:cNvSpPr>
          <p:nvPr>
            <p:ph type="body" sz="quarter" idx="13"/>
          </p:nvPr>
        </p:nvSpPr>
        <p:spPr>
          <a:xfrm>
            <a:off x="817622" y="570095"/>
            <a:ext cx="6273821" cy="201034"/>
          </a:xfrm>
        </p:spPr>
        <p:txBody>
          <a:bodyPr/>
          <a:lstStyle/>
          <a:p>
            <a:endParaRPr lang="en-US" altLang="de-DE" smtClean="0"/>
          </a:p>
        </p:txBody>
      </p:sp>
      <p:sp>
        <p:nvSpPr>
          <p:cNvPr id="4" name="Titel 3"/>
          <p:cNvSpPr>
            <a:spLocks noGrp="1"/>
          </p:cNvSpPr>
          <p:nvPr>
            <p:ph type="title"/>
          </p:nvPr>
        </p:nvSpPr>
        <p:spPr/>
        <p:txBody>
          <a:bodyPr>
            <a:normAutofit fontScale="90000"/>
          </a:bodyPr>
          <a:lstStyle/>
          <a:p>
            <a:r>
              <a:rPr lang="ru-RU" dirty="0" smtClean="0"/>
              <a:t>Новые возможности применения новых продуктов </a:t>
            </a:r>
            <a:br>
              <a:rPr lang="ru-RU" dirty="0" smtClean="0"/>
            </a:br>
            <a:r>
              <a:rPr lang="ru-RU" dirty="0" smtClean="0"/>
              <a:t>с использованием плиты </a:t>
            </a:r>
            <a:r>
              <a:rPr lang="en-US" dirty="0" smtClean="0"/>
              <a:t>OSB:</a:t>
            </a:r>
            <a:endParaRPr lang="de-DE" dirty="0"/>
          </a:p>
        </p:txBody>
      </p:sp>
    </p:spTree>
    <p:extLst>
      <p:ext uri="{BB962C8B-B14F-4D97-AF65-F5344CB8AC3E}">
        <p14:creationId xmlns:p14="http://schemas.microsoft.com/office/powerpoint/2010/main" val="3232672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a:xfrm>
            <a:off x="795110" y="1045675"/>
            <a:ext cx="9623760" cy="646608"/>
          </a:xfrm>
        </p:spPr>
        <p:txBody>
          <a:bodyPr>
            <a:normAutofit fontScale="90000"/>
          </a:bodyPr>
          <a:lstStyle/>
          <a:p>
            <a:pPr>
              <a:defRPr/>
            </a:pPr>
            <a:r>
              <a:rPr lang="ru-RU" altLang="de-DE" sz="1900" dirty="0" smtClean="0"/>
              <a:t>Сравнительная таблица свойств плиты </a:t>
            </a:r>
            <a:r>
              <a:rPr lang="en-US" altLang="de-DE" sz="1900" dirty="0" smtClean="0"/>
              <a:t>OSB </a:t>
            </a:r>
            <a:r>
              <a:rPr lang="ru-RU" altLang="de-DE" sz="1900" dirty="0" smtClean="0"/>
              <a:t>для </a:t>
            </a:r>
            <a:r>
              <a:rPr lang="ru-RU" altLang="de-DE" sz="1900" dirty="0" err="1" smtClean="0"/>
              <a:t>ламинирования</a:t>
            </a:r>
            <a:r>
              <a:rPr lang="ru-RU" altLang="de-DE" sz="1900" dirty="0" smtClean="0"/>
              <a:t/>
            </a:r>
            <a:br>
              <a:rPr lang="ru-RU" altLang="de-DE" sz="1900" dirty="0" smtClean="0"/>
            </a:br>
            <a:r>
              <a:rPr lang="en-US" altLang="de-DE" sz="1900" dirty="0" smtClean="0"/>
              <a:t>(</a:t>
            </a:r>
            <a:r>
              <a:rPr lang="ru-RU" altLang="de-DE" sz="1900" dirty="0" smtClean="0"/>
              <a:t>плита </a:t>
            </a:r>
            <a:r>
              <a:rPr lang="en-US" altLang="de-DE" sz="1900" dirty="0" smtClean="0"/>
              <a:t>OSB </a:t>
            </a:r>
            <a:r>
              <a:rPr lang="ru-RU" altLang="de-DE" sz="1900" dirty="0" smtClean="0"/>
              <a:t>с покрытием из мелкой стружки</a:t>
            </a:r>
            <a:r>
              <a:rPr lang="en-US" altLang="de-DE" sz="1900" dirty="0" smtClean="0"/>
              <a:t>) </a:t>
            </a:r>
            <a:r>
              <a:rPr lang="ru-RU" altLang="de-DE" sz="1900" dirty="0" smtClean="0"/>
              <a:t>и фанеры</a:t>
            </a:r>
            <a:endParaRPr lang="en-US" altLang="de-DE" sz="1900" dirty="0"/>
          </a:p>
        </p:txBody>
      </p:sp>
      <p:sp>
        <p:nvSpPr>
          <p:cNvPr id="3" name="Inhaltsplatzhalter 2"/>
          <p:cNvSpPr>
            <a:spLocks noGrp="1"/>
          </p:cNvSpPr>
          <p:nvPr>
            <p:ph idx="1"/>
          </p:nvPr>
        </p:nvSpPr>
        <p:spPr>
          <a:xfrm>
            <a:off x="534070" y="1764295"/>
            <a:ext cx="9697270" cy="4989833"/>
          </a:xfrm>
        </p:spPr>
        <p:txBody>
          <a:bodyPr/>
          <a:lstStyle/>
          <a:p>
            <a:pPr>
              <a:defRPr/>
            </a:pPr>
            <a:r>
              <a:rPr lang="ru-RU" altLang="zh-CN" sz="1600" dirty="0" smtClean="0">
                <a:latin typeface="Arial" charset="0"/>
                <a:ea typeface="宋体" charset="-122"/>
              </a:rPr>
              <a:t>Технологии, предлагаемые фирмой «</a:t>
            </a:r>
            <a:r>
              <a:rPr lang="ru-RU" altLang="zh-CN" sz="1600" dirty="0" err="1" smtClean="0">
                <a:latin typeface="Arial" charset="0"/>
                <a:ea typeface="宋体" charset="-122"/>
              </a:rPr>
              <a:t>Диффенбахер</a:t>
            </a:r>
            <a:r>
              <a:rPr lang="ru-RU" altLang="zh-CN" sz="1600" dirty="0" smtClean="0">
                <a:latin typeface="Arial" charset="0"/>
                <a:ea typeface="宋体" charset="-122"/>
              </a:rPr>
              <a:t>», позволяют Заказчикам изготавливать плиты </a:t>
            </a:r>
            <a:r>
              <a:rPr lang="de-DE" altLang="zh-CN" sz="1600" dirty="0" smtClean="0">
                <a:latin typeface="Arial" charset="0"/>
                <a:ea typeface="宋体" charset="-122"/>
              </a:rPr>
              <a:t>OSB</a:t>
            </a:r>
            <a:r>
              <a:rPr lang="ru-RU" altLang="zh-CN" sz="1600" dirty="0" smtClean="0">
                <a:latin typeface="Arial" charset="0"/>
                <a:ea typeface="宋体" charset="-122"/>
              </a:rPr>
              <a:t>, заменяющие по своим свойствам фанеру. Эти плиты пригодны для </a:t>
            </a:r>
            <a:r>
              <a:rPr lang="ru-RU" altLang="zh-CN" sz="1600" dirty="0" err="1" smtClean="0">
                <a:latin typeface="Arial" charset="0"/>
                <a:ea typeface="宋体" charset="-122"/>
              </a:rPr>
              <a:t>ламинирования</a:t>
            </a:r>
            <a:r>
              <a:rPr lang="ru-RU" altLang="zh-CN" sz="1600" dirty="0" smtClean="0">
                <a:latin typeface="Arial" charset="0"/>
                <a:ea typeface="宋体" charset="-122"/>
              </a:rPr>
              <a:t>, но в отличии от фанеры они изготовлены с использованием очень дешевого древесного сырья</a:t>
            </a:r>
            <a:r>
              <a:rPr lang="en-US" altLang="zh-CN" sz="1600" dirty="0" smtClean="0">
                <a:latin typeface="Arial" charset="0"/>
                <a:ea typeface="宋体" charset="-122"/>
              </a:rPr>
              <a:t>. </a:t>
            </a:r>
            <a:r>
              <a:rPr lang="en-US" altLang="zh-CN" sz="1700" dirty="0">
                <a:latin typeface="Arial" charset="0"/>
                <a:ea typeface="宋体" charset="-122"/>
              </a:rPr>
              <a:t/>
            </a:r>
            <a:br>
              <a:rPr lang="en-US" altLang="zh-CN" sz="1700" dirty="0">
                <a:latin typeface="Arial" charset="0"/>
                <a:ea typeface="宋体" charset="-122"/>
              </a:rPr>
            </a:br>
            <a:endParaRPr lang="en-US" altLang="zh-CN" sz="900" dirty="0">
              <a:latin typeface="Arial" charset="0"/>
              <a:ea typeface="宋体" charset="-122"/>
            </a:endParaRPr>
          </a:p>
          <a:p>
            <a:pPr marL="0" indent="0">
              <a:buNone/>
              <a:defRPr/>
            </a:pPr>
            <a:r>
              <a:rPr lang="en-US" altLang="zh-CN" sz="1600" dirty="0">
                <a:latin typeface="Arial" charset="0"/>
                <a:ea typeface="宋体" charset="-122"/>
              </a:rPr>
              <a:t>Board thickness 18 mm (softwood)</a:t>
            </a:r>
            <a:endParaRPr lang="en-US" altLang="zh-CN" sz="1900" dirty="0">
              <a:latin typeface="Arial" charset="0"/>
              <a:ea typeface="宋体" charset="-122"/>
            </a:endParaRPr>
          </a:p>
          <a:p>
            <a:pPr>
              <a:defRPr/>
            </a:pPr>
            <a:endParaRPr lang="en-US" dirty="0"/>
          </a:p>
        </p:txBody>
      </p:sp>
      <p:sp>
        <p:nvSpPr>
          <p:cNvPr id="37892" name="Textplatzhalter 3"/>
          <p:cNvSpPr>
            <a:spLocks noGrp="1"/>
          </p:cNvSpPr>
          <p:nvPr>
            <p:ph type="body" sz="quarter" idx="13"/>
          </p:nvPr>
        </p:nvSpPr>
        <p:spPr>
          <a:xfrm>
            <a:off x="817622" y="570095"/>
            <a:ext cx="6273821" cy="201034"/>
          </a:xfrm>
        </p:spPr>
        <p:txBody>
          <a:bodyPr/>
          <a:lstStyle/>
          <a:p>
            <a:endParaRPr lang="en-US" altLang="de-DE" smtClean="0"/>
          </a:p>
        </p:txBody>
      </p:sp>
      <p:graphicFrame>
        <p:nvGraphicFramePr>
          <p:cNvPr id="5" name="Tabelle 4"/>
          <p:cNvGraphicFramePr>
            <a:graphicFrameLocks noGrp="1"/>
          </p:cNvGraphicFramePr>
          <p:nvPr>
            <p:extLst>
              <p:ext uri="{D42A27DB-BD31-4B8C-83A1-F6EECF244321}">
                <p14:modId xmlns:p14="http://schemas.microsoft.com/office/powerpoint/2010/main" val="2625107904"/>
              </p:ext>
            </p:extLst>
          </p:nvPr>
        </p:nvGraphicFramePr>
        <p:xfrm>
          <a:off x="636083" y="2700511"/>
          <a:ext cx="9595257" cy="4435113"/>
        </p:xfrm>
        <a:graphic>
          <a:graphicData uri="http://schemas.openxmlformats.org/drawingml/2006/table">
            <a:tbl>
              <a:tblPr/>
              <a:tblGrid>
                <a:gridCol w="1656184"/>
                <a:gridCol w="1202192"/>
                <a:gridCol w="3577593"/>
                <a:gridCol w="3159288"/>
              </a:tblGrid>
              <a:tr h="523512">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400" b="1" i="0" u="none" strike="noStrike" cap="none" normalizeH="0" baseline="0" noProof="0" dirty="0" smtClean="0">
                          <a:ln>
                            <a:noFill/>
                          </a:ln>
                          <a:solidFill>
                            <a:schemeClr val="bg1"/>
                          </a:solidFill>
                          <a:effectLst/>
                          <a:latin typeface="Arial" charset="0"/>
                          <a:ea typeface="宋体" charset="-122"/>
                        </a:rPr>
                        <a:t>Тип плиты</a:t>
                      </a:r>
                      <a:endParaRPr kumimoji="0" lang="en-US" altLang="zh-CN" sz="14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OSB EN3</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OSB </a:t>
                      </a:r>
                      <a:r>
                        <a:rPr kumimoji="0" lang="ru-RU" altLang="zh-CN" sz="1400" b="0" i="0" u="none" strike="noStrike" cap="none" normalizeH="0" baseline="0" noProof="0" dirty="0" smtClean="0">
                          <a:ln>
                            <a:noFill/>
                          </a:ln>
                          <a:solidFill>
                            <a:schemeClr val="tx1"/>
                          </a:solidFill>
                          <a:effectLst/>
                          <a:latin typeface="Arial" charset="0"/>
                          <a:ea typeface="宋体" charset="-122"/>
                        </a:rPr>
                        <a:t> для </a:t>
                      </a:r>
                      <a:r>
                        <a:rPr kumimoji="0" lang="ru-RU" altLang="zh-CN" sz="1400" b="0" i="0" u="none" strike="noStrike" cap="none" normalizeH="0" baseline="0" noProof="0" dirty="0" err="1" smtClean="0">
                          <a:ln>
                            <a:noFill/>
                          </a:ln>
                          <a:solidFill>
                            <a:schemeClr val="tx1"/>
                          </a:solidFill>
                          <a:effectLst/>
                          <a:latin typeface="Arial" charset="0"/>
                          <a:ea typeface="宋体" charset="-122"/>
                        </a:rPr>
                        <a:t>ламинирования</a:t>
                      </a:r>
                      <a:endParaRPr kumimoji="0" lang="ru-RU" altLang="zh-CN" sz="1400" b="0" i="0" u="none" strike="noStrike" cap="none" normalizeH="0" baseline="0" noProof="0" dirty="0" smtClean="0">
                        <a:ln>
                          <a:noFill/>
                        </a:ln>
                        <a:solidFill>
                          <a:schemeClr val="tx1"/>
                        </a:solidFill>
                        <a:effectLst/>
                        <a:latin typeface="Arial" charset="0"/>
                        <a:ea typeface="宋体" charset="-122"/>
                      </a:endParaRPr>
                    </a:p>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noProof="0" dirty="0" smtClean="0">
                          <a:ln>
                            <a:noFill/>
                          </a:ln>
                          <a:solidFill>
                            <a:schemeClr val="tx1"/>
                          </a:solidFill>
                          <a:effectLst/>
                          <a:latin typeface="Arial" charset="0"/>
                          <a:ea typeface="宋体" charset="-122"/>
                        </a:rPr>
                        <a:t>с покрытием из мелкой стружки</a:t>
                      </a: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noProof="0" dirty="0" smtClean="0">
                          <a:ln>
                            <a:noFill/>
                          </a:ln>
                          <a:solidFill>
                            <a:schemeClr val="tx1"/>
                          </a:solidFill>
                          <a:effectLst/>
                          <a:latin typeface="Arial" charset="0"/>
                          <a:ea typeface="宋体" charset="-122"/>
                        </a:rPr>
                        <a:t>Фанера высокого качества (Китай)</a:t>
                      </a:r>
                      <a:endParaRPr kumimoji="0" lang="en-US" altLang="zh-CN" sz="1400" b="0" i="0" u="none" strike="noStrike" cap="none" normalizeH="0" baseline="0" noProof="0" dirty="0" smtClean="0">
                        <a:ln>
                          <a:noFill/>
                        </a:ln>
                        <a:solidFill>
                          <a:schemeClr val="tx1"/>
                        </a:solidFill>
                        <a:effectLst/>
                        <a:latin typeface="Arial" charset="0"/>
                        <a:ea typeface="宋体" charset="-122"/>
                      </a:endParaRPr>
                    </a:p>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 </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r>
              <a:tr h="523512">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000" b="1" i="0" u="none" strike="noStrike" cap="none" normalizeH="0" baseline="0" noProof="0" dirty="0" smtClean="0">
                          <a:ln>
                            <a:noFill/>
                          </a:ln>
                          <a:solidFill>
                            <a:schemeClr val="bg1"/>
                          </a:solidFill>
                          <a:effectLst/>
                          <a:latin typeface="Arial" charset="0"/>
                          <a:ea typeface="宋体" charset="-122"/>
                        </a:rPr>
                        <a:t>Сырьевой материал:</a:t>
                      </a:r>
                      <a:endParaRPr kumimoji="0" lang="en-US" altLang="zh-CN" sz="10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noProof="0" dirty="0" smtClean="0">
                          <a:ln>
                            <a:noFill/>
                          </a:ln>
                          <a:solidFill>
                            <a:schemeClr val="tx1"/>
                          </a:solidFill>
                          <a:effectLst/>
                          <a:latin typeface="Arial" charset="0"/>
                          <a:ea typeface="宋体" charset="-122"/>
                        </a:rPr>
                        <a:t>Круглый лес</a:t>
                      </a: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200" b="0" i="0" u="none" strike="noStrike" cap="none" normalizeH="0" baseline="0" noProof="0" dirty="0" smtClean="0">
                          <a:ln>
                            <a:noFill/>
                          </a:ln>
                          <a:solidFill>
                            <a:schemeClr val="tx1"/>
                          </a:solidFill>
                          <a:effectLst/>
                          <a:latin typeface="Arial" charset="0"/>
                          <a:ea typeface="宋体" charset="-122"/>
                        </a:rPr>
                        <a:t>Бревна малого диаметра, щепа,  отходы лесопиления, материал вторичной переработки</a:t>
                      </a:r>
                      <a:endParaRPr kumimoji="0" lang="en-US" altLang="zh-CN" sz="12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200" b="0" i="0" u="none" strike="noStrike" cap="none" normalizeH="0" baseline="0" noProof="0" dirty="0" smtClean="0">
                          <a:ln>
                            <a:noFill/>
                          </a:ln>
                          <a:solidFill>
                            <a:schemeClr val="tx1"/>
                          </a:solidFill>
                          <a:effectLst/>
                          <a:latin typeface="Arial" charset="0"/>
                          <a:ea typeface="宋体" charset="-122"/>
                        </a:rPr>
                        <a:t>Круглый лес,  пригодный для раскряжевки </a:t>
                      </a:r>
                      <a:endParaRPr kumimoji="0" lang="en-US" altLang="zh-CN" sz="1200" b="0" i="0" u="none" strike="noStrike" cap="none" normalizeH="0" baseline="0" noProof="0" dirty="0" smtClean="0">
                        <a:ln>
                          <a:noFill/>
                        </a:ln>
                        <a:solidFill>
                          <a:schemeClr val="tx1"/>
                        </a:solidFill>
                        <a:effectLst/>
                        <a:latin typeface="Arial" charset="0"/>
                        <a:ea typeface="宋体" charset="-122"/>
                      </a:endParaRPr>
                    </a:p>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noProof="0" dirty="0" smtClean="0">
                          <a:ln>
                            <a:noFill/>
                          </a:ln>
                          <a:solidFill>
                            <a:schemeClr val="tx1"/>
                          </a:solidFill>
                          <a:effectLst/>
                          <a:latin typeface="Arial" charset="0"/>
                          <a:ea typeface="宋体" charset="-122"/>
                        </a:rPr>
                        <a:t> </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370569">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200" b="1" i="0" u="none" strike="noStrike" cap="none" normalizeH="0" baseline="0" noProof="0" dirty="0" smtClean="0">
                          <a:ln>
                            <a:noFill/>
                          </a:ln>
                          <a:solidFill>
                            <a:schemeClr val="bg1"/>
                          </a:solidFill>
                          <a:effectLst/>
                          <a:latin typeface="Arial" charset="0"/>
                          <a:ea typeface="宋体" charset="-122"/>
                        </a:rPr>
                        <a:t>Плотность:</a:t>
                      </a:r>
                      <a:endParaRPr kumimoji="0" lang="en-US" altLang="zh-CN" sz="12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610 </a:t>
                      </a:r>
                      <a:r>
                        <a:rPr kumimoji="0" lang="ru-RU" altLang="zh-CN" sz="1400" b="0" i="0" u="none" strike="noStrike" cap="none" normalizeH="0" baseline="0" noProof="0" dirty="0" smtClean="0">
                          <a:ln>
                            <a:noFill/>
                          </a:ln>
                          <a:solidFill>
                            <a:schemeClr val="tx1"/>
                          </a:solidFill>
                          <a:effectLst/>
                          <a:latin typeface="Arial" charset="0"/>
                          <a:ea typeface="宋体" charset="-122"/>
                        </a:rPr>
                        <a:t>кг</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a:t>
                      </a:r>
                      <a:r>
                        <a:rPr kumimoji="0" lang="en-US" altLang="zh-CN" sz="1400" b="0" i="0" u="none" strike="noStrike" cap="none" normalizeH="0" baseline="0" noProof="0" dirty="0" smtClean="0">
                          <a:ln>
                            <a:noFill/>
                          </a:ln>
                          <a:solidFill>
                            <a:schemeClr val="tx1"/>
                          </a:solidFill>
                          <a:effectLst/>
                          <a:latin typeface="Arial" charset="0"/>
                          <a:ea typeface="宋体" charset="-122"/>
                        </a:rPr>
                        <a:t>³</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630 </a:t>
                      </a:r>
                      <a:r>
                        <a:rPr kumimoji="0" lang="ru-RU" altLang="zh-CN" sz="1400" b="0" i="0" u="none" strike="noStrike" cap="none" normalizeH="0" baseline="0" noProof="0" dirty="0" smtClean="0">
                          <a:ln>
                            <a:noFill/>
                          </a:ln>
                          <a:solidFill>
                            <a:schemeClr val="tx1"/>
                          </a:solidFill>
                          <a:effectLst/>
                          <a:latin typeface="Arial" charset="0"/>
                          <a:ea typeface="宋体" charset="-122"/>
                        </a:rPr>
                        <a:t>кг</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a:t>
                      </a:r>
                      <a:r>
                        <a:rPr kumimoji="0" lang="en-US" altLang="zh-CN" sz="1400" b="0" i="0" u="none" strike="noStrike" cap="none" normalizeH="0" baseline="0" noProof="0" dirty="0" smtClean="0">
                          <a:ln>
                            <a:noFill/>
                          </a:ln>
                          <a:solidFill>
                            <a:schemeClr val="tx1"/>
                          </a:solidFill>
                          <a:effectLst/>
                          <a:latin typeface="Arial" charset="0"/>
                          <a:ea typeface="宋体" charset="-122"/>
                        </a:rPr>
                        <a:t>³</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550 </a:t>
                      </a:r>
                      <a:r>
                        <a:rPr kumimoji="0" lang="ru-RU" altLang="zh-CN" sz="1400" b="0" i="0" u="none" strike="noStrike" cap="none" normalizeH="0" baseline="0" noProof="0" dirty="0" smtClean="0">
                          <a:ln>
                            <a:noFill/>
                          </a:ln>
                          <a:solidFill>
                            <a:schemeClr val="tx1"/>
                          </a:solidFill>
                          <a:effectLst/>
                          <a:latin typeface="Arial" charset="0"/>
                          <a:ea typeface="宋体" charset="-122"/>
                        </a:rPr>
                        <a:t>кг</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a:t>
                      </a:r>
                      <a:r>
                        <a:rPr kumimoji="0" lang="en-US" altLang="zh-CN" sz="1400" b="0" i="0" u="none" strike="noStrike" cap="none" normalizeH="0" baseline="0" noProof="0" dirty="0" smtClean="0">
                          <a:ln>
                            <a:noFill/>
                          </a:ln>
                          <a:solidFill>
                            <a:schemeClr val="tx1"/>
                          </a:solidFill>
                          <a:effectLst/>
                          <a:latin typeface="Arial" charset="0"/>
                          <a:ea typeface="宋体" charset="-122"/>
                        </a:rPr>
                        <a:t>³</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r>
              <a:tr h="523512">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200" b="1" i="0" u="none" strike="noStrike" cap="none" normalizeH="0" baseline="0" noProof="0" dirty="0" smtClean="0">
                          <a:ln>
                            <a:noFill/>
                          </a:ln>
                          <a:solidFill>
                            <a:schemeClr val="bg1"/>
                          </a:solidFill>
                          <a:effectLst/>
                          <a:latin typeface="Arial" charset="0"/>
                          <a:ea typeface="宋体" charset="-122"/>
                        </a:rPr>
                        <a:t>Прочность на изгиб (</a:t>
                      </a:r>
                      <a:r>
                        <a:rPr kumimoji="0" lang="en-US" altLang="zh-CN" sz="1200" b="1" i="0" u="none" strike="noStrike" cap="none" normalizeH="0" baseline="0" noProof="0" dirty="0" smtClean="0">
                          <a:ln>
                            <a:noFill/>
                          </a:ln>
                          <a:solidFill>
                            <a:schemeClr val="bg1"/>
                          </a:solidFill>
                          <a:effectLst/>
                          <a:latin typeface="Arial" charset="0"/>
                          <a:ea typeface="宋体" charset="-122"/>
                        </a:rPr>
                        <a:t>MOR </a:t>
                      </a:r>
                      <a:r>
                        <a:rPr kumimoji="0" lang="ru-RU" altLang="zh-CN" sz="1200" b="1" i="0" u="none" strike="noStrike" cap="none" normalizeH="0" baseline="0" noProof="0" dirty="0" smtClean="0">
                          <a:ln>
                            <a:noFill/>
                          </a:ln>
                          <a:solidFill>
                            <a:schemeClr val="bg1"/>
                          </a:solidFill>
                          <a:effectLst/>
                          <a:latin typeface="Arial" charset="0"/>
                          <a:ea typeface="宋体" charset="-122"/>
                        </a:rPr>
                        <a:t>) в </a:t>
                      </a:r>
                      <a:r>
                        <a:rPr kumimoji="0" lang="ru-RU" altLang="zh-CN" sz="1200" b="1" i="0" u="none" strike="noStrike" cap="none" normalizeH="0" baseline="0" noProof="0" dirty="0" err="1" smtClean="0">
                          <a:ln>
                            <a:noFill/>
                          </a:ln>
                          <a:solidFill>
                            <a:schemeClr val="bg1"/>
                          </a:solidFill>
                          <a:effectLst/>
                          <a:latin typeface="Arial" charset="0"/>
                          <a:ea typeface="宋体" charset="-122"/>
                        </a:rPr>
                        <a:t>продольн.направл</a:t>
                      </a:r>
                      <a:r>
                        <a:rPr kumimoji="0" lang="ru-RU" altLang="zh-CN" sz="1200" b="1" i="0" u="none" strike="noStrike" cap="none" normalizeH="0" baseline="0" noProof="0" dirty="0" smtClean="0">
                          <a:ln>
                            <a:noFill/>
                          </a:ln>
                          <a:solidFill>
                            <a:schemeClr val="bg1"/>
                          </a:solidFill>
                          <a:effectLst/>
                          <a:latin typeface="Arial" charset="0"/>
                          <a:ea typeface="宋体" charset="-122"/>
                        </a:rPr>
                        <a:t>.</a:t>
                      </a:r>
                      <a:endParaRPr kumimoji="0" lang="en-US" altLang="zh-CN" sz="12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27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&gt;20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30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523512">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200" b="1" i="0" u="none" strike="noStrike" cap="none" normalizeH="0" baseline="0" noProof="0" dirty="0" smtClean="0">
                          <a:ln>
                            <a:noFill/>
                          </a:ln>
                          <a:solidFill>
                            <a:schemeClr val="bg1"/>
                          </a:solidFill>
                          <a:effectLst/>
                          <a:latin typeface="Arial" charset="0"/>
                          <a:ea typeface="宋体" charset="-122"/>
                        </a:rPr>
                        <a:t>Модуль упругости (</a:t>
                      </a:r>
                      <a:r>
                        <a:rPr kumimoji="0" lang="en-US" altLang="zh-CN" sz="1200" b="1" i="0" u="none" strike="noStrike" cap="none" normalizeH="0" baseline="0" noProof="0" dirty="0" smtClean="0">
                          <a:ln>
                            <a:noFill/>
                          </a:ln>
                          <a:solidFill>
                            <a:schemeClr val="bg1"/>
                          </a:solidFill>
                          <a:effectLst/>
                          <a:latin typeface="Arial" charset="0"/>
                          <a:ea typeface="宋体" charset="-122"/>
                        </a:rPr>
                        <a:t>MOE</a:t>
                      </a:r>
                      <a:r>
                        <a:rPr kumimoji="0" lang="ru-RU" altLang="zh-CN" sz="1200" b="1" i="0" u="none" strike="noStrike" cap="none" normalizeH="0" baseline="0" noProof="0" dirty="0" smtClean="0">
                          <a:ln>
                            <a:noFill/>
                          </a:ln>
                          <a:solidFill>
                            <a:schemeClr val="bg1"/>
                          </a:solidFill>
                          <a:effectLst/>
                          <a:latin typeface="Arial" charset="0"/>
                          <a:ea typeface="宋体" charset="-122"/>
                        </a:rPr>
                        <a:t>)</a:t>
                      </a:r>
                      <a:r>
                        <a:rPr kumimoji="0" lang="en-US" altLang="zh-CN" sz="1200" b="1" i="0" u="none" strike="noStrike" cap="none" normalizeH="0" baseline="0" noProof="0" dirty="0" smtClean="0">
                          <a:ln>
                            <a:noFill/>
                          </a:ln>
                          <a:solidFill>
                            <a:schemeClr val="bg1"/>
                          </a:solidFill>
                          <a:effectLst/>
                          <a:latin typeface="Arial" charset="0"/>
                          <a:ea typeface="宋体" charset="-122"/>
                        </a:rPr>
                        <a:t> </a:t>
                      </a:r>
                      <a:r>
                        <a:rPr kumimoji="0" lang="ru-RU" altLang="zh-CN" sz="1200" b="1" i="0" u="none" strike="noStrike" cap="none" normalizeH="0" baseline="0" noProof="0" dirty="0" smtClean="0">
                          <a:ln>
                            <a:noFill/>
                          </a:ln>
                          <a:solidFill>
                            <a:schemeClr val="bg1"/>
                          </a:solidFill>
                          <a:effectLst/>
                          <a:latin typeface="Arial" charset="0"/>
                          <a:ea typeface="宋体" charset="-122"/>
                        </a:rPr>
                        <a:t>в </a:t>
                      </a:r>
                      <a:r>
                        <a:rPr kumimoji="0" lang="ru-RU" altLang="zh-CN" sz="1200" b="1" i="0" u="none" strike="noStrike" cap="none" normalizeH="0" baseline="0" noProof="0" dirty="0" err="1" smtClean="0">
                          <a:ln>
                            <a:noFill/>
                          </a:ln>
                          <a:solidFill>
                            <a:schemeClr val="bg1"/>
                          </a:solidFill>
                          <a:effectLst/>
                          <a:latin typeface="Arial" charset="0"/>
                          <a:ea typeface="宋体" charset="-122"/>
                        </a:rPr>
                        <a:t>продольн</a:t>
                      </a:r>
                      <a:r>
                        <a:rPr kumimoji="0" lang="ru-RU" altLang="zh-CN" sz="1200" b="1" i="0" u="none" strike="noStrike" cap="none" normalizeH="0" baseline="0" noProof="0" dirty="0" smtClean="0">
                          <a:ln>
                            <a:noFill/>
                          </a:ln>
                          <a:solidFill>
                            <a:schemeClr val="bg1"/>
                          </a:solidFill>
                          <a:effectLst/>
                          <a:latin typeface="Arial" charset="0"/>
                          <a:ea typeface="宋体" charset="-122"/>
                        </a:rPr>
                        <a:t>. направлении</a:t>
                      </a:r>
                      <a:endParaRPr kumimoji="0" lang="en-US" altLang="zh-CN" sz="12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4800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&gt;4000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3000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r>
              <a:tr h="523512">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000" b="1" i="0" u="none" strike="noStrike" cap="none" normalizeH="0" baseline="0" noProof="0" dirty="0" smtClean="0">
                          <a:ln>
                            <a:noFill/>
                          </a:ln>
                          <a:solidFill>
                            <a:schemeClr val="bg1"/>
                          </a:solidFill>
                          <a:effectLst/>
                          <a:latin typeface="Arial" charset="0"/>
                          <a:ea typeface="宋体" charset="-122"/>
                        </a:rPr>
                        <a:t>Прочность на изгиб (</a:t>
                      </a:r>
                      <a:r>
                        <a:rPr kumimoji="0" lang="en-US" altLang="zh-CN" sz="1000" b="1" i="0" u="none" strike="noStrike" cap="none" normalizeH="0" baseline="0" noProof="0" dirty="0" smtClean="0">
                          <a:ln>
                            <a:noFill/>
                          </a:ln>
                          <a:solidFill>
                            <a:schemeClr val="bg1"/>
                          </a:solidFill>
                          <a:effectLst/>
                          <a:latin typeface="Arial" charset="0"/>
                          <a:ea typeface="宋体" charset="-122"/>
                        </a:rPr>
                        <a:t>MOR </a:t>
                      </a:r>
                      <a:r>
                        <a:rPr kumimoji="0" lang="ru-RU" altLang="zh-CN" sz="1000" b="1" i="0" u="none" strike="noStrike" cap="none" normalizeH="0" baseline="0" noProof="0" dirty="0" smtClean="0">
                          <a:ln>
                            <a:noFill/>
                          </a:ln>
                          <a:solidFill>
                            <a:schemeClr val="bg1"/>
                          </a:solidFill>
                          <a:effectLst/>
                          <a:latin typeface="Arial" charset="0"/>
                          <a:ea typeface="宋体" charset="-122"/>
                        </a:rPr>
                        <a:t>)  в поперечном направлении</a:t>
                      </a:r>
                      <a:endParaRPr kumimoji="0" lang="en-US" altLang="zh-CN" sz="10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16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15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20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523512">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000" b="1" i="0" u="none" strike="noStrike" cap="none" normalizeH="0" baseline="0" noProof="0" dirty="0" smtClean="0">
                          <a:ln>
                            <a:noFill/>
                          </a:ln>
                          <a:solidFill>
                            <a:schemeClr val="bg1"/>
                          </a:solidFill>
                          <a:effectLst/>
                          <a:latin typeface="Arial" charset="0"/>
                          <a:ea typeface="宋体" charset="-122"/>
                        </a:rPr>
                        <a:t>Модуль упругости (</a:t>
                      </a:r>
                      <a:r>
                        <a:rPr kumimoji="0" lang="en-US" altLang="zh-CN" sz="1000" b="1" i="0" u="none" strike="noStrike" cap="none" normalizeH="0" baseline="0" noProof="0" dirty="0" smtClean="0">
                          <a:ln>
                            <a:noFill/>
                          </a:ln>
                          <a:solidFill>
                            <a:schemeClr val="bg1"/>
                          </a:solidFill>
                          <a:effectLst/>
                          <a:latin typeface="Arial" charset="0"/>
                          <a:ea typeface="宋体" charset="-122"/>
                        </a:rPr>
                        <a:t>MOE</a:t>
                      </a:r>
                      <a:r>
                        <a:rPr kumimoji="0" lang="ru-RU" altLang="zh-CN" sz="1000" b="1" i="0" u="none" strike="noStrike" cap="none" normalizeH="0" baseline="0" noProof="0" dirty="0" smtClean="0">
                          <a:ln>
                            <a:noFill/>
                          </a:ln>
                          <a:solidFill>
                            <a:schemeClr val="bg1"/>
                          </a:solidFill>
                          <a:effectLst/>
                          <a:latin typeface="Arial" charset="0"/>
                          <a:ea typeface="宋体" charset="-122"/>
                        </a:rPr>
                        <a:t>)</a:t>
                      </a:r>
                      <a:r>
                        <a:rPr kumimoji="0" lang="en-US" altLang="zh-CN" sz="1000" b="1" i="0" u="none" strike="noStrike" cap="none" normalizeH="0" baseline="0" noProof="0" dirty="0" smtClean="0">
                          <a:ln>
                            <a:noFill/>
                          </a:ln>
                          <a:solidFill>
                            <a:schemeClr val="bg1"/>
                          </a:solidFill>
                          <a:effectLst/>
                          <a:latin typeface="Arial" charset="0"/>
                          <a:ea typeface="宋体" charset="-122"/>
                        </a:rPr>
                        <a:t> </a:t>
                      </a:r>
                      <a:r>
                        <a:rPr kumimoji="0" lang="ru-RU" altLang="zh-CN" sz="1000" b="1" i="0" u="none" strike="noStrike" cap="none" normalizeH="0" baseline="0" noProof="0" dirty="0" smtClean="0">
                          <a:ln>
                            <a:noFill/>
                          </a:ln>
                          <a:solidFill>
                            <a:schemeClr val="bg1"/>
                          </a:solidFill>
                          <a:effectLst/>
                          <a:latin typeface="Arial" charset="0"/>
                          <a:ea typeface="宋体" charset="-122"/>
                        </a:rPr>
                        <a:t>в поперечном направлении</a:t>
                      </a:r>
                      <a:endParaRPr kumimoji="0" lang="en-US" altLang="zh-CN" sz="10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2100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&gt;2500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2900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75000"/>
                      </a:schemeClr>
                    </a:solidFill>
                  </a:tcPr>
                </a:tc>
              </a:tr>
              <a:tr h="523512">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ru-RU" altLang="zh-CN" sz="1000" b="1" i="0" u="none" strike="noStrike" cap="none" normalizeH="0" baseline="0" noProof="0" dirty="0" smtClean="0">
                          <a:ln>
                            <a:noFill/>
                          </a:ln>
                          <a:solidFill>
                            <a:schemeClr val="bg1"/>
                          </a:solidFill>
                          <a:effectLst/>
                          <a:latin typeface="Arial" charset="0"/>
                          <a:ea typeface="宋体" charset="-122"/>
                        </a:rPr>
                        <a:t>Прочность на разрыв (</a:t>
                      </a:r>
                      <a:r>
                        <a:rPr kumimoji="0" lang="en-US" altLang="zh-CN" sz="1000" b="1" i="0" u="none" strike="noStrike" cap="none" normalizeH="0" baseline="0" noProof="0" dirty="0" smtClean="0">
                          <a:ln>
                            <a:noFill/>
                          </a:ln>
                          <a:solidFill>
                            <a:schemeClr val="bg1"/>
                          </a:solidFill>
                          <a:effectLst/>
                          <a:latin typeface="Arial" charset="0"/>
                          <a:ea typeface="宋体" charset="-122"/>
                        </a:rPr>
                        <a:t>I.B.</a:t>
                      </a:r>
                      <a:r>
                        <a:rPr kumimoji="0" lang="ru-RU" altLang="zh-CN" sz="1000" b="1" i="0" u="none" strike="noStrike" cap="none" normalizeH="0" baseline="0" noProof="0" dirty="0" smtClean="0">
                          <a:ln>
                            <a:noFill/>
                          </a:ln>
                          <a:solidFill>
                            <a:schemeClr val="bg1"/>
                          </a:solidFill>
                          <a:effectLst/>
                          <a:latin typeface="Arial" charset="0"/>
                          <a:ea typeface="宋体" charset="-122"/>
                        </a:rPr>
                        <a:t>)</a:t>
                      </a:r>
                      <a:endParaRPr kumimoji="0" lang="en-US" altLang="zh-CN" sz="1000" b="1" i="0" u="none" strike="noStrike" cap="none" normalizeH="0" baseline="0" noProof="0" dirty="0" smtClean="0">
                        <a:ln>
                          <a:noFill/>
                        </a:ln>
                        <a:solidFill>
                          <a:schemeClr val="bg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0.4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0.4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defTabSz="1235075">
                        <a:spcBef>
                          <a:spcPct val="20000"/>
                        </a:spcBef>
                        <a:buFont typeface="Arial" charset="0"/>
                        <a:defRPr sz="3900">
                          <a:solidFill>
                            <a:schemeClr val="tx1"/>
                          </a:solidFill>
                          <a:latin typeface="Arial" charset="0"/>
                        </a:defRPr>
                      </a:lvl1pPr>
                      <a:lvl2pPr marL="742950" indent="-285750" defTabSz="1235075">
                        <a:spcBef>
                          <a:spcPct val="20000"/>
                        </a:spcBef>
                        <a:buFont typeface="Arial" charset="0"/>
                        <a:defRPr sz="3400">
                          <a:solidFill>
                            <a:schemeClr val="tx1"/>
                          </a:solidFill>
                          <a:latin typeface="Arial" charset="0"/>
                        </a:defRPr>
                      </a:lvl2pPr>
                      <a:lvl3pPr marL="1143000" indent="-228600" defTabSz="1235075">
                        <a:spcBef>
                          <a:spcPct val="20000"/>
                        </a:spcBef>
                        <a:buFont typeface="Arial" charset="0"/>
                        <a:defRPr sz="2900">
                          <a:solidFill>
                            <a:schemeClr val="tx1"/>
                          </a:solidFill>
                          <a:latin typeface="Arial" charset="0"/>
                        </a:defRPr>
                      </a:lvl3pPr>
                      <a:lvl4pPr marL="1600200" indent="-228600" defTabSz="1235075">
                        <a:spcBef>
                          <a:spcPct val="20000"/>
                        </a:spcBef>
                        <a:buFont typeface="Arial" charset="0"/>
                        <a:defRPr sz="2400">
                          <a:solidFill>
                            <a:schemeClr val="tx1"/>
                          </a:solidFill>
                          <a:latin typeface="Arial" charset="0"/>
                        </a:defRPr>
                      </a:lvl4pPr>
                      <a:lvl5pPr marL="2057400" indent="-228600" defTabSz="1235075">
                        <a:spcBef>
                          <a:spcPct val="20000"/>
                        </a:spcBef>
                        <a:buFont typeface="Arial" charset="0"/>
                        <a:defRPr sz="2400">
                          <a:solidFill>
                            <a:schemeClr val="tx1"/>
                          </a:solidFill>
                          <a:latin typeface="Arial" charset="0"/>
                        </a:defRPr>
                      </a:lvl5pPr>
                      <a:lvl6pPr marL="2514600" indent="-228600" defTabSz="1235075" eaLnBrk="0" fontAlgn="base" hangingPunct="0">
                        <a:spcBef>
                          <a:spcPct val="20000"/>
                        </a:spcBef>
                        <a:spcAft>
                          <a:spcPct val="0"/>
                        </a:spcAft>
                        <a:buFont typeface="Arial" charset="0"/>
                        <a:defRPr sz="2400">
                          <a:solidFill>
                            <a:schemeClr val="tx1"/>
                          </a:solidFill>
                          <a:latin typeface="Arial" charset="0"/>
                        </a:defRPr>
                      </a:lvl6pPr>
                      <a:lvl7pPr marL="2971800" indent="-228600" defTabSz="1235075" eaLnBrk="0" fontAlgn="base" hangingPunct="0">
                        <a:spcBef>
                          <a:spcPct val="20000"/>
                        </a:spcBef>
                        <a:spcAft>
                          <a:spcPct val="0"/>
                        </a:spcAft>
                        <a:buFont typeface="Arial" charset="0"/>
                        <a:defRPr sz="2400">
                          <a:solidFill>
                            <a:schemeClr val="tx1"/>
                          </a:solidFill>
                          <a:latin typeface="Arial" charset="0"/>
                        </a:defRPr>
                      </a:lvl7pPr>
                      <a:lvl8pPr marL="3429000" indent="-228600" defTabSz="1235075" eaLnBrk="0" fontAlgn="base" hangingPunct="0">
                        <a:spcBef>
                          <a:spcPct val="20000"/>
                        </a:spcBef>
                        <a:spcAft>
                          <a:spcPct val="0"/>
                        </a:spcAft>
                        <a:buFont typeface="Arial" charset="0"/>
                        <a:defRPr sz="2400">
                          <a:solidFill>
                            <a:schemeClr val="tx1"/>
                          </a:solidFill>
                          <a:latin typeface="Arial" charset="0"/>
                        </a:defRPr>
                      </a:lvl8pPr>
                      <a:lvl9pPr marL="3886200" indent="-228600" defTabSz="1235075" eaLnBrk="0" fontAlgn="base" hangingPunct="0">
                        <a:spcBef>
                          <a:spcPct val="20000"/>
                        </a:spcBef>
                        <a:spcAft>
                          <a:spcPct val="0"/>
                        </a:spcAft>
                        <a:buFont typeface="Arial" charset="0"/>
                        <a:defRPr sz="2400">
                          <a:solidFill>
                            <a:schemeClr val="tx1"/>
                          </a:solidFill>
                          <a:latin typeface="Arial" charset="0"/>
                        </a:defRPr>
                      </a:lvl9pPr>
                    </a:lstStyle>
                    <a:p>
                      <a:pPr marL="0" marR="0" lvl="0" indent="0" algn="l" defTabSz="1235075"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noProof="0" dirty="0" smtClean="0">
                          <a:ln>
                            <a:noFill/>
                          </a:ln>
                          <a:solidFill>
                            <a:schemeClr val="tx1"/>
                          </a:solidFill>
                          <a:effectLst/>
                          <a:latin typeface="Arial" charset="0"/>
                          <a:ea typeface="宋体" charset="-122"/>
                        </a:rPr>
                        <a:t>0.3 </a:t>
                      </a:r>
                      <a:r>
                        <a:rPr kumimoji="0" lang="ru-RU" altLang="zh-CN" sz="1400" b="0" i="0" u="none" strike="noStrike" cap="none" normalizeH="0" baseline="0" noProof="0" dirty="0" smtClean="0">
                          <a:ln>
                            <a:noFill/>
                          </a:ln>
                          <a:solidFill>
                            <a:schemeClr val="tx1"/>
                          </a:solidFill>
                          <a:effectLst/>
                          <a:latin typeface="Arial" charset="0"/>
                          <a:ea typeface="宋体" charset="-122"/>
                        </a:rPr>
                        <a:t>Н</a:t>
                      </a:r>
                      <a:r>
                        <a:rPr kumimoji="0" lang="en-US" altLang="zh-CN" sz="1400" b="0" i="0" u="none" strike="noStrike" cap="none" normalizeH="0" baseline="0" noProof="0" dirty="0" smtClean="0">
                          <a:ln>
                            <a:noFill/>
                          </a:ln>
                          <a:solidFill>
                            <a:schemeClr val="tx1"/>
                          </a:solidFill>
                          <a:effectLst/>
                          <a:latin typeface="Arial" charset="0"/>
                          <a:ea typeface="宋体" charset="-122"/>
                        </a:rPr>
                        <a:t>/</a:t>
                      </a:r>
                      <a:r>
                        <a:rPr kumimoji="0" lang="ru-RU" altLang="zh-CN" sz="1400" b="0" i="0" u="none" strike="noStrike" cap="none" normalizeH="0" baseline="0" noProof="0" dirty="0" smtClean="0">
                          <a:ln>
                            <a:noFill/>
                          </a:ln>
                          <a:solidFill>
                            <a:schemeClr val="tx1"/>
                          </a:solidFill>
                          <a:effectLst/>
                          <a:latin typeface="Arial" charset="0"/>
                          <a:ea typeface="宋体" charset="-122"/>
                        </a:rPr>
                        <a:t>мм</a:t>
                      </a:r>
                      <a:r>
                        <a:rPr kumimoji="0" lang="en-US" altLang="zh-CN" sz="1400" b="0" i="0" u="none" strike="noStrike" cap="none" normalizeH="0" baseline="0" noProof="0" dirty="0" smtClean="0">
                          <a:ln>
                            <a:noFill/>
                          </a:ln>
                          <a:solidFill>
                            <a:schemeClr val="tx1"/>
                          </a:solidFill>
                          <a:effectLst/>
                          <a:latin typeface="Arial" charset="0"/>
                          <a:ea typeface="宋体" charset="-122"/>
                        </a:rPr>
                        <a:t>²</a:t>
                      </a:r>
                    </a:p>
                    <a:p>
                      <a:pPr marL="0" marR="0" lvl="0" indent="0" algn="l" defTabSz="1235075"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noProof="0" dirty="0" smtClean="0">
                        <a:ln>
                          <a:noFill/>
                        </a:ln>
                        <a:solidFill>
                          <a:schemeClr val="tx1"/>
                        </a:solidFill>
                        <a:effectLst/>
                        <a:latin typeface="Arial" charset="0"/>
                        <a:ea typeface="宋体" charset="-122"/>
                      </a:endParaRPr>
                    </a:p>
                  </a:txBody>
                  <a:tcPr marL="91435" marR="914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Tree>
    <p:extLst>
      <p:ext uri="{BB962C8B-B14F-4D97-AF65-F5344CB8AC3E}">
        <p14:creationId xmlns:p14="http://schemas.microsoft.com/office/powerpoint/2010/main" val="2482719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005127165 (1)">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0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Präsentationsvorlage_DSE">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PPP Neu">
  <a:themeElements>
    <a:clrScheme name="DieffenbacherDesign">
      <a:dk1>
        <a:srgbClr val="000000"/>
      </a:dk1>
      <a:lt1>
        <a:srgbClr val="FFFFFF"/>
      </a:lt1>
      <a:dk2>
        <a:srgbClr val="FFFFFF"/>
      </a:dk2>
      <a:lt2>
        <a:srgbClr val="FFFFFF"/>
      </a:lt2>
      <a:accent1>
        <a:srgbClr val="000000"/>
      </a:accent1>
      <a:accent2>
        <a:srgbClr val="0053A5"/>
      </a:accent2>
      <a:accent3>
        <a:srgbClr val="FDCA00"/>
      </a:accent3>
      <a:accent4>
        <a:srgbClr val="68676B"/>
      </a:accent4>
      <a:accent5>
        <a:srgbClr val="D8DADC"/>
      </a:accent5>
      <a:accent6>
        <a:srgbClr val="000000"/>
      </a:accent6>
      <a:hlink>
        <a:srgbClr val="000000"/>
      </a:hlink>
      <a:folHlink>
        <a:srgbClr val="800080"/>
      </a:folHlink>
    </a:clrScheme>
    <a:fontScheme name="Conten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P005127165 (1)</Template>
  <TotalTime>0</TotalTime>
  <Words>3262</Words>
  <Application>Microsoft Office PowerPoint</Application>
  <PresentationFormat>Benutzerdefiniert</PresentationFormat>
  <Paragraphs>737</Paragraphs>
  <Slides>49</Slides>
  <Notes>9</Notes>
  <HiddenSlides>0</HiddenSlides>
  <MMClips>0</MMClips>
  <ScaleCrop>false</ScaleCrop>
  <HeadingPairs>
    <vt:vector size="4" baseType="variant">
      <vt:variant>
        <vt:lpstr>Design</vt:lpstr>
      </vt:variant>
      <vt:variant>
        <vt:i4>21</vt:i4>
      </vt:variant>
      <vt:variant>
        <vt:lpstr>Folientitel</vt:lpstr>
      </vt:variant>
      <vt:variant>
        <vt:i4>49</vt:i4>
      </vt:variant>
    </vt:vector>
  </HeadingPairs>
  <TitlesOfParts>
    <vt:vector size="70" baseType="lpstr">
      <vt:lpstr>P005127165 (1)</vt:lpstr>
      <vt:lpstr>PPP Neu</vt:lpstr>
      <vt:lpstr>1_PPP Neu</vt:lpstr>
      <vt:lpstr>2_PPP Neu</vt:lpstr>
      <vt:lpstr>3_PPP Neu</vt:lpstr>
      <vt:lpstr>4_PPP Neu</vt:lpstr>
      <vt:lpstr>5_PPP Neu</vt:lpstr>
      <vt:lpstr>6_PPP Neu</vt:lpstr>
      <vt:lpstr>7_PPP Neu</vt:lpstr>
      <vt:lpstr>Präsentationsvorlage_DSE</vt:lpstr>
      <vt:lpstr>1_Präsentationsvorlage_DSE</vt:lpstr>
      <vt:lpstr>2_Präsentationsvorlage_DSE</vt:lpstr>
      <vt:lpstr>3_Präsentationsvorlage_DSE</vt:lpstr>
      <vt:lpstr>4_Präsentationsvorlage_DSE</vt:lpstr>
      <vt:lpstr>5_Präsentationsvorlage_DSE</vt:lpstr>
      <vt:lpstr>6_Präsentationsvorlage_DSE</vt:lpstr>
      <vt:lpstr>7_Präsentationsvorlage_DSE</vt:lpstr>
      <vt:lpstr>8_Präsentationsvorlage_DSE</vt:lpstr>
      <vt:lpstr>9_Präsentationsvorlage_DSE</vt:lpstr>
      <vt:lpstr>10_Präsentationsvorlage_DSE</vt:lpstr>
      <vt:lpstr>11_Präsentationsvorlage_DSE</vt:lpstr>
      <vt:lpstr>PowerPoint-Präsentation</vt:lpstr>
      <vt:lpstr>Предприятие</vt:lpstr>
      <vt:lpstr>Факты и цифры по состоянию на 2015 г.</vt:lpstr>
      <vt:lpstr>Структура группы предприятий</vt:lpstr>
      <vt:lpstr>Клиенты подразделения "Деревообработка"</vt:lpstr>
      <vt:lpstr>Введение</vt:lpstr>
      <vt:lpstr>PowerPoint-Präsentation</vt:lpstr>
      <vt:lpstr>Новые возможности применения новых продуктов  с использованием плиты OSB:</vt:lpstr>
      <vt:lpstr>Сравнительная таблица свойств плиты OSB для ламинирования (плита OSB с покрытием из мелкой стружки) и фанеры</vt:lpstr>
      <vt:lpstr>«Dieffenbacher» – «Maier» - 2х-ступенчатая технология получения стрэндов для OSB: 2 действующие линии OSB (в Малайзии и в Китае)</vt:lpstr>
      <vt:lpstr>Линия плиты OSB для ламинирования с использованием  2-ступенчатой технологии получения стрэндов</vt:lpstr>
      <vt:lpstr>Плита OSB для ламинирования (с поверхностью из мелкой стружки)</vt:lpstr>
      <vt:lpstr>Плита OSB для ламинирования:  Подача стружечного ковра (мелкая стружка и стрэнды) в пресс</vt:lpstr>
      <vt:lpstr>Плита OSB для прямого ламинирования  пропитанной пленкой с высокой плотностью  </vt:lpstr>
      <vt:lpstr>Плита OSB для прямого ламинирования  пропитанной пленкой с высокой плотностью  (без использования мелкой стружки на поверхности плиты)</vt:lpstr>
      <vt:lpstr>Стандартная плита OSB с покрытием плитой THDF  с линии «Диффенбахер»</vt:lpstr>
      <vt:lpstr>Свойства контейнерных плит из фанеры и из OSB</vt:lpstr>
      <vt:lpstr>Завод по производству плиты OSB для контейнеров</vt:lpstr>
      <vt:lpstr>Завод по производству плиты OSB для контейнеров</vt:lpstr>
      <vt:lpstr>Завод по производству плиты OSB для контейнеров</vt:lpstr>
      <vt:lpstr>PowerPoint-Präsentation</vt:lpstr>
      <vt:lpstr>Преимущества использования соломы для производства  плит ДСП</vt:lpstr>
      <vt:lpstr>Солома в качестве сырья</vt:lpstr>
      <vt:lpstr>Свойства плит ДСП из соломы</vt:lpstr>
      <vt:lpstr>Применение плит ДСП с использованием соломы</vt:lpstr>
      <vt:lpstr>PowerPoint-Präsentation</vt:lpstr>
      <vt:lpstr>EVOjet P – осмоление в лучшем виде</vt:lpstr>
      <vt:lpstr>Ваши преимущества одним взглядом</vt:lpstr>
      <vt:lpstr>Система осмоления EVOjet P    Основные компоненты</vt:lpstr>
      <vt:lpstr>Принцип действия</vt:lpstr>
      <vt:lpstr>Существенная экономия клея во внутреннем слое</vt:lpstr>
      <vt:lpstr>Низкие расходы на техобслуживание  благодаря самоочистке</vt:lpstr>
      <vt:lpstr>Простая автоматическая очистка во время работы</vt:lpstr>
      <vt:lpstr>Не требуется дополнительных инвестиций  на замену клеевых насосов! </vt:lpstr>
      <vt:lpstr>PowerPoint-Präsentation</vt:lpstr>
      <vt:lpstr>Универсальный бункер для насыпки наружного и внутреннего слоя</vt:lpstr>
      <vt:lpstr>Быстрый запуск линии и изменение параметров производства благодаря оптимизированным контурам управления веса</vt:lpstr>
      <vt:lpstr>Система воздушной насыпки «WindFormer» с ситом для удаления клеевых комков</vt:lpstr>
      <vt:lpstr>Система воздушной насыпки «WindFormer» с роликовым настилом (опция)</vt:lpstr>
      <vt:lpstr>Система воздушной насыпки «WindFormer» с роликовым настилом (опция)</vt:lpstr>
      <vt:lpstr>Насыпка внутреннего слоя</vt:lpstr>
      <vt:lpstr>Насыпка внутреннего слоя RSE (гребенчатая головка насыпки) с электрически управляемым модулем коррекции</vt:lpstr>
      <vt:lpstr>RSE с модулем коррекции</vt:lpstr>
      <vt:lpstr>Достигнутые с помощью стандартной системы насыпки результаты на примере плиты толщиной 15 мм с насыпной плотностью 650 кг/м³*</vt:lpstr>
      <vt:lpstr>Достигнутые с помощью высокотехнологичной системы насыпки  результаты на примере плиты толщиной 15 мм с плотностью  650 кг/м³*</vt:lpstr>
      <vt:lpstr>Как обеспечить высокотехнологичную насыпку</vt:lpstr>
      <vt:lpstr>PowerPoint-Präsentation</vt:lpstr>
      <vt:lpstr>PowerPoint-Präsentation</vt:lpstr>
      <vt:lpstr>PowerPoint-Präsentation</vt:lpstr>
    </vt:vector>
  </TitlesOfParts>
  <Company>DIEFFENBACHER GmbH + Co.KG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Kölmel Christina, WSO</dc:creator>
  <cp:lastModifiedBy>Permitin Jewgenij, DBM</cp:lastModifiedBy>
  <cp:revision>125</cp:revision>
  <cp:lastPrinted>2014-10-31T09:33:27Z</cp:lastPrinted>
  <dcterms:created xsi:type="dcterms:W3CDTF">2015-01-26T13:58:44Z</dcterms:created>
  <dcterms:modified xsi:type="dcterms:W3CDTF">2016-10-17T13:43:54Z</dcterms:modified>
</cp:coreProperties>
</file>